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304" r:id="rId5"/>
    <p:sldId id="285" r:id="rId6"/>
    <p:sldId id="305" r:id="rId7"/>
    <p:sldId id="306" r:id="rId8"/>
    <p:sldId id="307" r:id="rId9"/>
    <p:sldId id="308" r:id="rId10"/>
    <p:sldId id="309" r:id="rId11"/>
    <p:sldId id="310" r:id="rId12"/>
    <p:sldId id="311" r:id="rId13"/>
    <p:sldId id="273" r:id="rId14"/>
    <p:sldId id="274" r:id="rId15"/>
    <p:sldId id="272" r:id="rId16"/>
    <p:sldId id="276" r:id="rId17"/>
    <p:sldId id="275" r:id="rId18"/>
    <p:sldId id="291" r:id="rId19"/>
    <p:sldId id="277" r:id="rId20"/>
    <p:sldId id="278"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99CCFF"/>
    <a:srgbClr val="FFFF99"/>
    <a:srgbClr val="006600"/>
    <a:srgbClr val="FF00FF"/>
    <a:srgbClr val="FF9900"/>
    <a:srgbClr val="6699FF"/>
    <a:srgbClr val="99CC00"/>
    <a:srgbClr val="CCFFCC"/>
    <a:srgbClr val="6600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user\Desktop\Bitmap in Cover 7,8,9.cdr.jpg"/>
          <p:cNvPicPr>
            <a:picLocks noChangeAspect="1" noChangeArrowheads="1"/>
          </p:cNvPicPr>
          <p:nvPr/>
        </p:nvPicPr>
        <p:blipFill>
          <a:blip r:embed="rId2" cstate="print"/>
          <a:srcRect t="10000"/>
          <a:stretch>
            <a:fillRect/>
          </a:stretch>
        </p:blipFill>
        <p:spPr bwMode="auto">
          <a:xfrm>
            <a:off x="1447800" y="0"/>
            <a:ext cx="6238283" cy="6172200"/>
          </a:xfrm>
          <a:prstGeom prst="rect">
            <a:avLst/>
          </a:prstGeom>
          <a:noFill/>
          <a:ln w="38100">
            <a:noFill/>
          </a:ln>
        </p:spPr>
      </p:pic>
      <p:sp>
        <p:nvSpPr>
          <p:cNvPr id="6" name="Rectangle 5"/>
          <p:cNvSpPr/>
          <p:nvPr/>
        </p:nvSpPr>
        <p:spPr>
          <a:xfrm>
            <a:off x="0" y="4648200"/>
            <a:ext cx="9144000" cy="2209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- 8</a:t>
            </a:r>
          </a:p>
        </p:txBody>
      </p:sp>
      <p:sp>
        <p:nvSpPr>
          <p:cNvPr id="8" name="Title 1"/>
          <p:cNvSpPr txBox="1">
            <a:spLocks/>
          </p:cNvSpPr>
          <p:nvPr/>
        </p:nvSpPr>
        <p:spPr>
          <a:xfrm>
            <a:off x="838200" y="4800600"/>
            <a:ext cx="7391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PEOPLE OF GOD</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8</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533400" y="457200"/>
            <a:ext cx="8077200" cy="6093976"/>
          </a:xfrm>
          <a:prstGeom prst="rect">
            <a:avLst/>
          </a:prstGeom>
          <a:noFill/>
        </p:spPr>
        <p:txBody>
          <a:bodyPr wrap="square" rtlCol="0">
            <a:spAutoFit/>
          </a:bodyPr>
          <a:lstStyle/>
          <a:p>
            <a:pPr algn="just"/>
            <a:r>
              <a:rPr lang="en-US" sz="3000" dirty="0">
                <a:latin typeface="Arial Narrow" pitchFamily="34" charset="0"/>
                <a:cs typeface="Times New Roman" pitchFamily="18" charset="0"/>
              </a:rPr>
              <a:t>	</a:t>
            </a:r>
            <a:r>
              <a:rPr lang="en-US" sz="3000" dirty="0">
                <a:solidFill>
                  <a:srgbClr val="00B0F0"/>
                </a:solidFill>
                <a:latin typeface="Arial Narrow" pitchFamily="34" charset="0"/>
                <a:cs typeface="Times New Roman" pitchFamily="18" charset="0"/>
              </a:rPr>
              <a:t>There are twenty-two individual Churches in the Catholic Church which are different in liturgy, theology, spirituality and discipline.</a:t>
            </a:r>
            <a:r>
              <a:rPr lang="en-US" sz="3000" dirty="0">
                <a:latin typeface="Arial Narrow" pitchFamily="34" charset="0"/>
                <a:cs typeface="Times New Roman" pitchFamily="18" charset="0"/>
              </a:rPr>
              <a:t> Each of these Churches has sprung up in its own particular historical context and is rooted in a particular culture. Each of them has its own life-style (CCEO 28:1). They, have all equal status in the Catholic Church.</a:t>
            </a:r>
          </a:p>
          <a:p>
            <a:pPr algn="just"/>
            <a:endParaRPr lang="en-US" sz="3000" dirty="0">
              <a:latin typeface="Arial Narrow" pitchFamily="34" charset="0"/>
              <a:cs typeface="Times New Roman" pitchFamily="18" charset="0"/>
            </a:endParaRPr>
          </a:p>
          <a:p>
            <a:pPr algn="just"/>
            <a:r>
              <a:rPr lang="en-US" sz="3000" dirty="0">
                <a:latin typeface="Arial Narrow" pitchFamily="34" charset="0"/>
                <a:cs typeface="Times New Roman" pitchFamily="18" charset="0"/>
              </a:rPr>
              <a:t>	</a:t>
            </a:r>
            <a:r>
              <a:rPr lang="en-US" sz="3000" dirty="0">
                <a:solidFill>
                  <a:srgbClr val="00B0F0"/>
                </a:solidFill>
                <a:latin typeface="Arial Narrow" pitchFamily="34" charset="0"/>
                <a:cs typeface="Times New Roman" pitchFamily="18" charset="0"/>
              </a:rPr>
              <a:t>These Individual Churches follow six liturgical traditions which are ancient. Of these, Byzantine, </a:t>
            </a:r>
            <a:r>
              <a:rPr lang="en-US" sz="3000" dirty="0" err="1">
                <a:solidFill>
                  <a:srgbClr val="00B0F0"/>
                </a:solidFill>
                <a:latin typeface="Arial Narrow" pitchFamily="34" charset="0"/>
                <a:cs typeface="Times New Roman" pitchFamily="18" charset="0"/>
              </a:rPr>
              <a:t>Antiochian</a:t>
            </a:r>
            <a:r>
              <a:rPr lang="en-US" sz="3000" dirty="0">
                <a:solidFill>
                  <a:srgbClr val="00B0F0"/>
                </a:solidFill>
                <a:latin typeface="Arial Narrow" pitchFamily="34" charset="0"/>
                <a:cs typeface="Times New Roman" pitchFamily="18" charset="0"/>
              </a:rPr>
              <a:t>, Alexandrian, Chaldean  and  Armenian  are of  Oriental liturgical  traditions and Roman (Latin) tradition is Western.</a:t>
            </a:r>
          </a:p>
        </p:txBody>
      </p:sp>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p:cTn id="13"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28600"/>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SYRO-MALABAR CHURCH</a:t>
            </a:r>
          </a:p>
        </p:txBody>
      </p:sp>
      <p:sp>
        <p:nvSpPr>
          <p:cNvPr id="5" name="TextBox 4"/>
          <p:cNvSpPr txBox="1"/>
          <p:nvPr/>
        </p:nvSpPr>
        <p:spPr>
          <a:xfrm>
            <a:off x="152400" y="838200"/>
            <a:ext cx="8839200" cy="5863144"/>
          </a:xfrm>
          <a:prstGeom prst="rect">
            <a:avLst/>
          </a:prstGeom>
          <a:noFill/>
        </p:spPr>
        <p:txBody>
          <a:bodyPr wrap="square" rtlCol="0">
            <a:spAutoFit/>
          </a:bodyPr>
          <a:lstStyle/>
          <a:p>
            <a:pPr algn="just"/>
            <a:r>
              <a:rPr lang="en-US" sz="2500" dirty="0">
                <a:latin typeface="Arial Narrow" pitchFamily="34" charset="0"/>
                <a:cs typeface="Times New Roman" pitchFamily="18" charset="0"/>
              </a:rPr>
              <a:t>	The Mar </a:t>
            </a:r>
            <a:r>
              <a:rPr lang="en-US" sz="2500" dirty="0" err="1">
                <a:latin typeface="Arial Narrow" pitchFamily="34" charset="0"/>
                <a:cs typeface="Times New Roman" pitchFamily="18" charset="0"/>
              </a:rPr>
              <a:t>Thoma</a:t>
            </a:r>
            <a:r>
              <a:rPr lang="en-US" sz="2500" dirty="0">
                <a:latin typeface="Arial Narrow" pitchFamily="34" charset="0"/>
                <a:cs typeface="Times New Roman" pitchFamily="18" charset="0"/>
              </a:rPr>
              <a:t> Christians of India received the light of faith from 	Thomas, the apostle and became Christians in the very first century itself. The Syro-Malabar Church has been following the Mar </a:t>
            </a:r>
            <a:r>
              <a:rPr lang="en-US" sz="2500" dirty="0" err="1">
                <a:latin typeface="Arial Narrow" pitchFamily="34" charset="0"/>
                <a:cs typeface="Times New Roman" pitchFamily="18" charset="0"/>
              </a:rPr>
              <a:t>Thoma</a:t>
            </a:r>
            <a:r>
              <a:rPr lang="en-US" sz="2500" dirty="0">
                <a:latin typeface="Arial Narrow" pitchFamily="34" charset="0"/>
                <a:cs typeface="Times New Roman" pitchFamily="18" charset="0"/>
              </a:rPr>
              <a:t> Tradition in an unbroken manner right from the start. </a:t>
            </a:r>
            <a:r>
              <a:rPr lang="en-US" sz="2500" dirty="0">
                <a:solidFill>
                  <a:srgbClr val="FF00FF"/>
                </a:solidFill>
                <a:latin typeface="Arial Narrow" pitchFamily="34" charset="0"/>
                <a:cs typeface="Times New Roman" pitchFamily="18" charset="0"/>
              </a:rPr>
              <a:t>The Syro-Malabar Church follows the Oriental Syrian Liturgical Tradition with certain adaptations to Indian culture. Both the Syro-Malabar Church and Chaldean Church follow the Oriental - Syrian liturgical tradition. </a:t>
            </a:r>
            <a:r>
              <a:rPr lang="en-US" sz="2500" dirty="0">
                <a:solidFill>
                  <a:srgbClr val="00B0F0"/>
                </a:solidFill>
                <a:latin typeface="Arial Narrow" pitchFamily="34" charset="0"/>
                <a:cs typeface="Times New Roman" pitchFamily="18" charset="0"/>
              </a:rPr>
              <a:t>Though those Churches sprang up and grew outside the Roman Empire, they have always maintained unity and fellowship with the See of Peter. The Syro-Malabar Church, having its own individuality and tradition, is united in fellowship with the Catholic Church through Faith, Sacraments and Jurisdiction.</a:t>
            </a:r>
          </a:p>
          <a:p>
            <a:pPr algn="just"/>
            <a:r>
              <a:rPr lang="en-US" sz="2500" dirty="0">
                <a:solidFill>
                  <a:srgbClr val="00B0F0"/>
                </a:solidFill>
                <a:latin typeface="Arial Narrow" pitchFamily="34" charset="0"/>
                <a:cs typeface="Times New Roman" pitchFamily="18" charset="0"/>
              </a:rPr>
              <a:t>	</a:t>
            </a:r>
            <a:r>
              <a:rPr lang="en-US" sz="2500" dirty="0">
                <a:latin typeface="Arial Narrow" pitchFamily="34" charset="0"/>
                <a:cs typeface="Times New Roman" pitchFamily="18" charset="0"/>
              </a:rPr>
              <a:t>Let us be proud of  being part of the Catholic Church, established by Jesus himself. Let us work together in fellowship with one another for the unity and growth of the Church.</a:t>
            </a:r>
          </a:p>
        </p:txBody>
      </p:sp>
      <p:pic>
        <p:nvPicPr>
          <p:cNvPr id="7170" name="Picture 2" descr="C:\Users\user\Desktop\stThomas.jpg"/>
          <p:cNvPicPr>
            <a:picLocks noChangeAspect="1" noChangeArrowheads="1"/>
          </p:cNvPicPr>
          <p:nvPr/>
        </p:nvPicPr>
        <p:blipFill>
          <a:blip r:embed="rId2" cstate="print"/>
          <a:srcRect r="14286"/>
          <a:stretch>
            <a:fillRect/>
          </a:stretch>
        </p:blipFill>
        <p:spPr bwMode="auto">
          <a:xfrm>
            <a:off x="0" y="306211"/>
            <a:ext cx="914400" cy="1293989"/>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905000" y="2125682"/>
            <a:ext cx="1676400" cy="4495800"/>
          </a:xfrm>
          <a:prstGeom prst="rect">
            <a:avLst/>
          </a:prstGeom>
          <a:solidFill>
            <a:srgbClr val="FFFF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905000" y="2125682"/>
            <a:ext cx="1676400" cy="457200"/>
          </a:xfrm>
          <a:prstGeom prst="rect">
            <a:avLst/>
          </a:prstGeom>
          <a:solidFill>
            <a:srgbClr val="FFFF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315200" y="2125682"/>
            <a:ext cx="1676400" cy="4495800"/>
          </a:xfrm>
          <a:prstGeom prst="rect">
            <a:avLst/>
          </a:prstGeom>
          <a:solidFill>
            <a:srgbClr val="FFCC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7315200" y="2125682"/>
            <a:ext cx="1676400" cy="457200"/>
          </a:xfrm>
          <a:prstGeom prst="rect">
            <a:avLst/>
          </a:prstGeom>
          <a:solidFill>
            <a:srgbClr val="FFCC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5562600" y="2125682"/>
            <a:ext cx="1676400" cy="4495800"/>
          </a:xfrm>
          <a:prstGeom prst="rect">
            <a:avLst/>
          </a:prstGeom>
          <a:solidFill>
            <a:srgbClr val="99CC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562600" y="2125682"/>
            <a:ext cx="1676400" cy="457200"/>
          </a:xfrm>
          <a:prstGeom prst="rect">
            <a:avLst/>
          </a:prstGeom>
          <a:solidFill>
            <a:srgbClr val="99CCF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3657600" y="2125682"/>
            <a:ext cx="1828800" cy="4495800"/>
          </a:xfrm>
          <a:prstGeom prst="rect">
            <a:avLst/>
          </a:prstGeom>
          <a:solidFill>
            <a:srgbClr val="FFFF99"/>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657600" y="2125682"/>
            <a:ext cx="1828800" cy="457200"/>
          </a:xfrm>
          <a:prstGeom prst="rect">
            <a:avLst/>
          </a:prstGeom>
          <a:solidFill>
            <a:srgbClr val="FFFF99"/>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52400" y="2125682"/>
            <a:ext cx="1676400" cy="44958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52400" y="2125682"/>
            <a:ext cx="1676400" cy="4572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743200" y="296882"/>
            <a:ext cx="3657600" cy="762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334000" y="1211282"/>
            <a:ext cx="3657600" cy="685800"/>
          </a:xfrm>
          <a:prstGeom prst="rect">
            <a:avLst/>
          </a:prstGeom>
          <a:solidFill>
            <a:srgbClr val="0066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52400" y="1211282"/>
            <a:ext cx="3505200" cy="685800"/>
          </a:xfrm>
          <a:prstGeom prst="rect">
            <a:avLst/>
          </a:prstGeom>
          <a:solidFill>
            <a:srgbClr val="0066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2743200" y="351740"/>
            <a:ext cx="3657600" cy="630942"/>
          </a:xfrm>
          <a:prstGeom prst="rect">
            <a:avLst/>
          </a:prstGeom>
          <a:noFill/>
        </p:spPr>
        <p:txBody>
          <a:bodyPr wrap="square" rtlCol="0">
            <a:spAutoFit/>
          </a:bodyPr>
          <a:lstStyle/>
          <a:p>
            <a:pPr algn="ctr"/>
            <a:r>
              <a:rPr lang="en-US" sz="3500" b="1" dirty="0">
                <a:solidFill>
                  <a:schemeClr val="bg1"/>
                </a:solidFill>
                <a:latin typeface="Cooper Std Black" pitchFamily="18" charset="0"/>
                <a:cs typeface="Times New Roman" pitchFamily="18" charset="0"/>
              </a:rPr>
              <a:t>THE CHURCH</a:t>
            </a:r>
          </a:p>
        </p:txBody>
      </p:sp>
      <p:sp>
        <p:nvSpPr>
          <p:cNvPr id="4" name="TextBox 3"/>
          <p:cNvSpPr txBox="1"/>
          <p:nvPr/>
        </p:nvSpPr>
        <p:spPr>
          <a:xfrm>
            <a:off x="152400" y="1250751"/>
            <a:ext cx="3505200" cy="646331"/>
          </a:xfrm>
          <a:prstGeom prst="rect">
            <a:avLst/>
          </a:prstGeom>
          <a:noFill/>
        </p:spPr>
        <p:txBody>
          <a:bodyPr wrap="square" rtlCol="0">
            <a:spAutoFit/>
          </a:bodyPr>
          <a:lstStyle/>
          <a:p>
            <a:pPr algn="ctr"/>
            <a:r>
              <a:rPr lang="en-US" b="1" dirty="0">
                <a:solidFill>
                  <a:schemeClr val="bg1"/>
                </a:solidFill>
                <a:latin typeface="Cooper Std Black" pitchFamily="18" charset="0"/>
                <a:cs typeface="Times New Roman" pitchFamily="18" charset="0"/>
              </a:rPr>
              <a:t>THE WESTERN CHURCH (ROMAN)</a:t>
            </a:r>
          </a:p>
        </p:txBody>
      </p:sp>
      <p:sp>
        <p:nvSpPr>
          <p:cNvPr id="7" name="TextBox 6"/>
          <p:cNvSpPr txBox="1"/>
          <p:nvPr/>
        </p:nvSpPr>
        <p:spPr>
          <a:xfrm>
            <a:off x="5334000" y="1375350"/>
            <a:ext cx="3657600" cy="369332"/>
          </a:xfrm>
          <a:prstGeom prst="rect">
            <a:avLst/>
          </a:prstGeom>
          <a:noFill/>
        </p:spPr>
        <p:txBody>
          <a:bodyPr wrap="square" rtlCol="0">
            <a:spAutoFit/>
          </a:bodyPr>
          <a:lstStyle/>
          <a:p>
            <a:pPr algn="ctr"/>
            <a:r>
              <a:rPr lang="en-US" b="1" dirty="0">
                <a:solidFill>
                  <a:schemeClr val="bg1"/>
                </a:solidFill>
                <a:latin typeface="Cooper Std Black" pitchFamily="18" charset="0"/>
                <a:cs typeface="Times New Roman" pitchFamily="18" charset="0"/>
              </a:rPr>
              <a:t>THE EASTERN CHURCHES</a:t>
            </a:r>
          </a:p>
        </p:txBody>
      </p:sp>
      <p:sp>
        <p:nvSpPr>
          <p:cNvPr id="8" name="TextBox 7"/>
          <p:cNvSpPr txBox="1"/>
          <p:nvPr/>
        </p:nvSpPr>
        <p:spPr>
          <a:xfrm>
            <a:off x="0" y="2183517"/>
            <a:ext cx="1981200" cy="323165"/>
          </a:xfrm>
          <a:prstGeom prst="rect">
            <a:avLst/>
          </a:prstGeom>
          <a:noFill/>
        </p:spPr>
        <p:txBody>
          <a:bodyPr wrap="square" rtlCol="0">
            <a:spAutoFit/>
          </a:bodyPr>
          <a:lstStyle/>
          <a:p>
            <a:pPr algn="ctr"/>
            <a:r>
              <a:rPr lang="en-US" sz="1500" b="1" dirty="0">
                <a:solidFill>
                  <a:srgbClr val="002060"/>
                </a:solidFill>
                <a:latin typeface="Cooper Std Black" pitchFamily="18" charset="0"/>
                <a:cs typeface="Times New Roman" pitchFamily="18" charset="0"/>
              </a:rPr>
              <a:t>BYCENTINE</a:t>
            </a:r>
          </a:p>
        </p:txBody>
      </p:sp>
      <p:sp>
        <p:nvSpPr>
          <p:cNvPr id="9" name="TextBox 8"/>
          <p:cNvSpPr txBox="1"/>
          <p:nvPr/>
        </p:nvSpPr>
        <p:spPr>
          <a:xfrm>
            <a:off x="1676400" y="2183517"/>
            <a:ext cx="2133600" cy="323165"/>
          </a:xfrm>
          <a:prstGeom prst="rect">
            <a:avLst/>
          </a:prstGeom>
          <a:noFill/>
        </p:spPr>
        <p:txBody>
          <a:bodyPr wrap="square" rtlCol="0">
            <a:spAutoFit/>
          </a:bodyPr>
          <a:lstStyle/>
          <a:p>
            <a:pPr algn="ctr"/>
            <a:r>
              <a:rPr lang="en-US" sz="1500" b="1" dirty="0">
                <a:solidFill>
                  <a:srgbClr val="002060"/>
                </a:solidFill>
                <a:latin typeface="Cooper Std Black" pitchFamily="18" charset="0"/>
                <a:cs typeface="Times New Roman" pitchFamily="18" charset="0"/>
              </a:rPr>
              <a:t>ANTIOCHIAN</a:t>
            </a:r>
          </a:p>
        </p:txBody>
      </p:sp>
      <p:sp>
        <p:nvSpPr>
          <p:cNvPr id="10" name="TextBox 9"/>
          <p:cNvSpPr txBox="1"/>
          <p:nvPr/>
        </p:nvSpPr>
        <p:spPr>
          <a:xfrm>
            <a:off x="3505200" y="2183517"/>
            <a:ext cx="2133600" cy="323165"/>
          </a:xfrm>
          <a:prstGeom prst="rect">
            <a:avLst/>
          </a:prstGeom>
          <a:noFill/>
        </p:spPr>
        <p:txBody>
          <a:bodyPr wrap="square" rtlCol="0">
            <a:spAutoFit/>
          </a:bodyPr>
          <a:lstStyle/>
          <a:p>
            <a:pPr algn="ctr"/>
            <a:r>
              <a:rPr lang="en-US" sz="1500" b="1" dirty="0">
                <a:solidFill>
                  <a:srgbClr val="002060"/>
                </a:solidFill>
                <a:latin typeface="Cooper Std Black" pitchFamily="18" charset="0"/>
                <a:cs typeface="Times New Roman" pitchFamily="18" charset="0"/>
              </a:rPr>
              <a:t>ALEXANDRIAN</a:t>
            </a:r>
          </a:p>
        </p:txBody>
      </p:sp>
      <p:sp>
        <p:nvSpPr>
          <p:cNvPr id="11" name="TextBox 10"/>
          <p:cNvSpPr txBox="1"/>
          <p:nvPr/>
        </p:nvSpPr>
        <p:spPr>
          <a:xfrm>
            <a:off x="5410200" y="2183517"/>
            <a:ext cx="2133600" cy="323165"/>
          </a:xfrm>
          <a:prstGeom prst="rect">
            <a:avLst/>
          </a:prstGeom>
          <a:noFill/>
        </p:spPr>
        <p:txBody>
          <a:bodyPr wrap="square" rtlCol="0">
            <a:spAutoFit/>
          </a:bodyPr>
          <a:lstStyle/>
          <a:p>
            <a:pPr algn="ctr"/>
            <a:r>
              <a:rPr lang="en-US" sz="1500" b="1" dirty="0">
                <a:solidFill>
                  <a:srgbClr val="002060"/>
                </a:solidFill>
                <a:latin typeface="Cooper Std Black" pitchFamily="18" charset="0"/>
                <a:cs typeface="Times New Roman" pitchFamily="18" charset="0"/>
              </a:rPr>
              <a:t>ASSYRIAN</a:t>
            </a:r>
          </a:p>
        </p:txBody>
      </p:sp>
      <p:sp>
        <p:nvSpPr>
          <p:cNvPr id="12" name="TextBox 11"/>
          <p:cNvSpPr txBox="1"/>
          <p:nvPr/>
        </p:nvSpPr>
        <p:spPr>
          <a:xfrm>
            <a:off x="7010400" y="2183517"/>
            <a:ext cx="2133600" cy="323165"/>
          </a:xfrm>
          <a:prstGeom prst="rect">
            <a:avLst/>
          </a:prstGeom>
          <a:noFill/>
        </p:spPr>
        <p:txBody>
          <a:bodyPr wrap="square" rtlCol="0">
            <a:spAutoFit/>
          </a:bodyPr>
          <a:lstStyle/>
          <a:p>
            <a:pPr algn="ctr"/>
            <a:r>
              <a:rPr lang="en-US" sz="1500" b="1" dirty="0">
                <a:solidFill>
                  <a:srgbClr val="002060"/>
                </a:solidFill>
                <a:latin typeface="Cooper Std Black" pitchFamily="18" charset="0"/>
                <a:cs typeface="Times New Roman" pitchFamily="18" charset="0"/>
              </a:rPr>
              <a:t>ARMENIAN</a:t>
            </a:r>
          </a:p>
        </p:txBody>
      </p:sp>
      <p:sp>
        <p:nvSpPr>
          <p:cNvPr id="14" name="TextBox 13"/>
          <p:cNvSpPr txBox="1"/>
          <p:nvPr/>
        </p:nvSpPr>
        <p:spPr>
          <a:xfrm>
            <a:off x="228600" y="2735282"/>
            <a:ext cx="1524000" cy="3970318"/>
          </a:xfrm>
          <a:prstGeom prst="rect">
            <a:avLst/>
          </a:prstGeom>
          <a:noFill/>
        </p:spPr>
        <p:txBody>
          <a:bodyPr wrap="square" rtlCol="0">
            <a:spAutoFit/>
          </a:bodyPr>
          <a:lstStyle/>
          <a:p>
            <a:r>
              <a:rPr lang="en-US" b="1" dirty="0">
                <a:latin typeface="Arial Narrow" pitchFamily="34" charset="0"/>
                <a:cs typeface="Times New Roman" pitchFamily="18" charset="0"/>
              </a:rPr>
              <a:t>Bulgarian</a:t>
            </a:r>
          </a:p>
          <a:p>
            <a:r>
              <a:rPr lang="en-US" b="1" dirty="0">
                <a:latin typeface="Arial Narrow" pitchFamily="34" charset="0"/>
                <a:cs typeface="Times New Roman" pitchFamily="18" charset="0"/>
              </a:rPr>
              <a:t>Albanian</a:t>
            </a:r>
          </a:p>
          <a:p>
            <a:r>
              <a:rPr lang="en-US" b="1" dirty="0">
                <a:latin typeface="Arial Narrow" pitchFamily="34" charset="0"/>
                <a:cs typeface="Times New Roman" pitchFamily="18" charset="0"/>
              </a:rPr>
              <a:t>Hungarian</a:t>
            </a:r>
          </a:p>
          <a:p>
            <a:r>
              <a:rPr lang="en-US" b="1" dirty="0" err="1">
                <a:latin typeface="Arial Narrow" pitchFamily="34" charset="0"/>
                <a:cs typeface="Times New Roman" pitchFamily="18" charset="0"/>
              </a:rPr>
              <a:t>Melchaite</a:t>
            </a:r>
            <a:endParaRPr lang="en-US" b="1" dirty="0">
              <a:latin typeface="Arial Narrow" pitchFamily="34" charset="0"/>
              <a:cs typeface="Times New Roman" pitchFamily="18" charset="0"/>
            </a:endParaRPr>
          </a:p>
          <a:p>
            <a:r>
              <a:rPr lang="en-US" b="1" dirty="0">
                <a:latin typeface="Arial Narrow" pitchFamily="34" charset="0"/>
                <a:cs typeface="Times New Roman" pitchFamily="18" charset="0"/>
              </a:rPr>
              <a:t>Rumanian</a:t>
            </a:r>
          </a:p>
          <a:p>
            <a:r>
              <a:rPr lang="en-US" b="1" dirty="0">
                <a:latin typeface="Arial Narrow" pitchFamily="34" charset="0"/>
                <a:cs typeface="Times New Roman" pitchFamily="18" charset="0"/>
              </a:rPr>
              <a:t>Russian</a:t>
            </a:r>
          </a:p>
          <a:p>
            <a:r>
              <a:rPr lang="en-US" b="1" dirty="0" err="1">
                <a:latin typeface="Arial Narrow" pitchFamily="34" charset="0"/>
                <a:cs typeface="Times New Roman" pitchFamily="18" charset="0"/>
              </a:rPr>
              <a:t>Ruthenian</a:t>
            </a:r>
            <a:endParaRPr lang="en-US" b="1" dirty="0">
              <a:latin typeface="Arial Narrow" pitchFamily="34" charset="0"/>
              <a:cs typeface="Times New Roman" pitchFamily="18" charset="0"/>
            </a:endParaRPr>
          </a:p>
          <a:p>
            <a:r>
              <a:rPr lang="en-US" b="1" dirty="0" err="1">
                <a:latin typeface="Arial Narrow" pitchFamily="34" charset="0"/>
                <a:cs typeface="Times New Roman" pitchFamily="18" charset="0"/>
              </a:rPr>
              <a:t>Ukranian</a:t>
            </a:r>
            <a:endParaRPr lang="en-US" b="1" dirty="0">
              <a:latin typeface="Arial Narrow" pitchFamily="34" charset="0"/>
              <a:cs typeface="Times New Roman" pitchFamily="18" charset="0"/>
            </a:endParaRPr>
          </a:p>
          <a:p>
            <a:r>
              <a:rPr lang="en-US" b="1" dirty="0">
                <a:latin typeface="Arial Narrow" pitchFamily="34" charset="0"/>
                <a:cs typeface="Times New Roman" pitchFamily="18" charset="0"/>
              </a:rPr>
              <a:t>Slavic</a:t>
            </a:r>
          </a:p>
          <a:p>
            <a:r>
              <a:rPr lang="en-US" b="1" dirty="0">
                <a:latin typeface="Arial Narrow" pitchFamily="34" charset="0"/>
                <a:cs typeface="Times New Roman" pitchFamily="18" charset="0"/>
              </a:rPr>
              <a:t>Greek</a:t>
            </a:r>
          </a:p>
          <a:p>
            <a:r>
              <a:rPr lang="en-US" b="1" dirty="0">
                <a:latin typeface="Arial Narrow" pitchFamily="34" charset="0"/>
                <a:cs typeface="Times New Roman" pitchFamily="18" charset="0"/>
              </a:rPr>
              <a:t>Georgian</a:t>
            </a:r>
          </a:p>
          <a:p>
            <a:r>
              <a:rPr lang="en-US" b="1" dirty="0" err="1">
                <a:latin typeface="Arial Narrow" pitchFamily="34" charset="0"/>
                <a:cs typeface="Times New Roman" pitchFamily="18" charset="0"/>
              </a:rPr>
              <a:t>Lithonian</a:t>
            </a:r>
            <a:endParaRPr lang="en-US" b="1" dirty="0">
              <a:latin typeface="Arial Narrow" pitchFamily="34" charset="0"/>
              <a:cs typeface="Times New Roman" pitchFamily="18" charset="0"/>
            </a:endParaRPr>
          </a:p>
          <a:p>
            <a:r>
              <a:rPr lang="en-US" b="1" dirty="0">
                <a:latin typeface="Arial Narrow" pitchFamily="34" charset="0"/>
                <a:cs typeface="Times New Roman" pitchFamily="18" charset="0"/>
              </a:rPr>
              <a:t>Yugoslavian</a:t>
            </a:r>
          </a:p>
          <a:p>
            <a:endParaRPr lang="en-US" b="1" dirty="0">
              <a:latin typeface="Arial Narrow" pitchFamily="34" charset="0"/>
              <a:cs typeface="Times New Roman" pitchFamily="18" charset="0"/>
            </a:endParaRPr>
          </a:p>
        </p:txBody>
      </p:sp>
      <p:sp>
        <p:nvSpPr>
          <p:cNvPr id="15" name="TextBox 14"/>
          <p:cNvSpPr txBox="1"/>
          <p:nvPr/>
        </p:nvSpPr>
        <p:spPr>
          <a:xfrm>
            <a:off x="1905000" y="2777490"/>
            <a:ext cx="1600200" cy="2308324"/>
          </a:xfrm>
          <a:prstGeom prst="rect">
            <a:avLst/>
          </a:prstGeom>
          <a:noFill/>
        </p:spPr>
        <p:txBody>
          <a:bodyPr wrap="square" rtlCol="0">
            <a:spAutoFit/>
          </a:bodyPr>
          <a:lstStyle/>
          <a:p>
            <a:r>
              <a:rPr lang="en-US" b="1" dirty="0">
                <a:latin typeface="Arial Narrow" pitchFamily="34" charset="0"/>
                <a:cs typeface="Times New Roman" pitchFamily="18" charset="0"/>
              </a:rPr>
              <a:t>Syrian</a:t>
            </a:r>
          </a:p>
          <a:p>
            <a:r>
              <a:rPr lang="en-US" b="1" dirty="0" err="1">
                <a:latin typeface="Arial Narrow" pitchFamily="34" charset="0"/>
                <a:cs typeface="Times New Roman" pitchFamily="18" charset="0"/>
              </a:rPr>
              <a:t>Maronite</a:t>
            </a:r>
            <a:endParaRPr lang="en-US" b="1" dirty="0">
              <a:latin typeface="Arial Narrow" pitchFamily="34" charset="0"/>
              <a:cs typeface="Times New Roman" pitchFamily="18" charset="0"/>
            </a:endParaRPr>
          </a:p>
          <a:p>
            <a:r>
              <a:rPr lang="en-US" b="1" dirty="0">
                <a:latin typeface="Arial Narrow" pitchFamily="34" charset="0"/>
                <a:cs typeface="Times New Roman" pitchFamily="18" charset="0"/>
              </a:rPr>
              <a:t>Syro-</a:t>
            </a:r>
            <a:r>
              <a:rPr lang="en-US" b="1" dirty="0" err="1">
                <a:latin typeface="Arial Narrow" pitchFamily="34" charset="0"/>
                <a:cs typeface="Times New Roman" pitchFamily="18" charset="0"/>
              </a:rPr>
              <a:t>Malankara</a:t>
            </a:r>
            <a:endParaRPr lang="en-US" b="1" dirty="0">
              <a:latin typeface="Arial Narrow" pitchFamily="34" charset="0"/>
              <a:cs typeface="Times New Roman" pitchFamily="18" charset="0"/>
            </a:endParaRPr>
          </a:p>
          <a:p>
            <a:endParaRPr lang="en-US" b="1" dirty="0">
              <a:latin typeface="Arial Narrow" pitchFamily="34" charset="0"/>
              <a:cs typeface="Times New Roman" pitchFamily="18" charset="0"/>
            </a:endParaRPr>
          </a:p>
          <a:p>
            <a:endParaRPr lang="en-US" b="1" dirty="0">
              <a:latin typeface="Arial Narrow" pitchFamily="34" charset="0"/>
              <a:cs typeface="Times New Roman" pitchFamily="18" charset="0"/>
            </a:endParaRPr>
          </a:p>
          <a:p>
            <a:endParaRPr lang="en-US" b="1" dirty="0">
              <a:latin typeface="Arial Narrow" pitchFamily="34" charset="0"/>
              <a:cs typeface="Times New Roman" pitchFamily="18" charset="0"/>
            </a:endParaRPr>
          </a:p>
          <a:p>
            <a:r>
              <a:rPr lang="en-US" b="1" dirty="0">
                <a:latin typeface="Arial Narrow" pitchFamily="34" charset="0"/>
                <a:cs typeface="Times New Roman" pitchFamily="18" charset="0"/>
              </a:rPr>
              <a:t>              </a:t>
            </a:r>
          </a:p>
          <a:p>
            <a:endParaRPr lang="en-US" b="1" dirty="0">
              <a:latin typeface="Arial Narrow" pitchFamily="34" charset="0"/>
              <a:cs typeface="Times New Roman" pitchFamily="18" charset="0"/>
            </a:endParaRPr>
          </a:p>
        </p:txBody>
      </p:sp>
      <p:sp>
        <p:nvSpPr>
          <p:cNvPr id="16" name="TextBox 15"/>
          <p:cNvSpPr txBox="1"/>
          <p:nvPr/>
        </p:nvSpPr>
        <p:spPr>
          <a:xfrm>
            <a:off x="3733800" y="2735282"/>
            <a:ext cx="1752600" cy="1754326"/>
          </a:xfrm>
          <a:prstGeom prst="rect">
            <a:avLst/>
          </a:prstGeom>
          <a:noFill/>
        </p:spPr>
        <p:txBody>
          <a:bodyPr wrap="square" rtlCol="0">
            <a:spAutoFit/>
          </a:bodyPr>
          <a:lstStyle/>
          <a:p>
            <a:r>
              <a:rPr lang="en-US" b="1" dirty="0">
                <a:latin typeface="Arial Narrow" pitchFamily="34" charset="0"/>
                <a:cs typeface="Times New Roman" pitchFamily="18" charset="0"/>
              </a:rPr>
              <a:t>Coptic</a:t>
            </a:r>
          </a:p>
          <a:p>
            <a:r>
              <a:rPr lang="en-US" b="1" dirty="0">
                <a:latin typeface="Arial Narrow" pitchFamily="34" charset="0"/>
                <a:cs typeface="Times New Roman" pitchFamily="18" charset="0"/>
              </a:rPr>
              <a:t>Ethiopian</a:t>
            </a:r>
          </a:p>
          <a:p>
            <a:endParaRPr lang="en-US" b="1" dirty="0">
              <a:latin typeface="Arial Narrow" pitchFamily="34" charset="0"/>
              <a:cs typeface="Times New Roman" pitchFamily="18" charset="0"/>
            </a:endParaRPr>
          </a:p>
          <a:p>
            <a:endParaRPr lang="en-US" b="1" dirty="0">
              <a:latin typeface="Arial Narrow" pitchFamily="34" charset="0"/>
              <a:cs typeface="Times New Roman" pitchFamily="18" charset="0"/>
            </a:endParaRPr>
          </a:p>
          <a:p>
            <a:r>
              <a:rPr lang="en-US" b="1" dirty="0">
                <a:latin typeface="Arial Narrow" pitchFamily="34" charset="0"/>
                <a:cs typeface="Times New Roman" pitchFamily="18" charset="0"/>
              </a:rPr>
              <a:t>              </a:t>
            </a:r>
          </a:p>
          <a:p>
            <a:endParaRPr lang="en-US" b="1" dirty="0">
              <a:latin typeface="Arial Narrow" pitchFamily="34" charset="0"/>
              <a:cs typeface="Times New Roman" pitchFamily="18" charset="0"/>
            </a:endParaRPr>
          </a:p>
        </p:txBody>
      </p:sp>
      <p:sp>
        <p:nvSpPr>
          <p:cNvPr id="17" name="TextBox 16"/>
          <p:cNvSpPr txBox="1"/>
          <p:nvPr/>
        </p:nvSpPr>
        <p:spPr>
          <a:xfrm>
            <a:off x="5638800" y="2735282"/>
            <a:ext cx="1600200" cy="923330"/>
          </a:xfrm>
          <a:prstGeom prst="rect">
            <a:avLst/>
          </a:prstGeom>
          <a:noFill/>
        </p:spPr>
        <p:txBody>
          <a:bodyPr wrap="square" rtlCol="0">
            <a:spAutoFit/>
          </a:bodyPr>
          <a:lstStyle/>
          <a:p>
            <a:r>
              <a:rPr lang="en-US" b="1" dirty="0">
                <a:latin typeface="Arial Narrow" pitchFamily="34" charset="0"/>
                <a:cs typeface="Times New Roman" pitchFamily="18" charset="0"/>
              </a:rPr>
              <a:t>Chaldean</a:t>
            </a:r>
          </a:p>
          <a:p>
            <a:r>
              <a:rPr lang="en-US" b="1" dirty="0">
                <a:latin typeface="Arial Narrow" pitchFamily="34" charset="0"/>
                <a:cs typeface="Times New Roman" pitchFamily="18" charset="0"/>
              </a:rPr>
              <a:t>Syro- Malabar           </a:t>
            </a:r>
          </a:p>
          <a:p>
            <a:endParaRPr lang="en-US" b="1" dirty="0">
              <a:latin typeface="Arial Narrow" pitchFamily="34" charset="0"/>
              <a:cs typeface="Times New Roman" pitchFamily="18" charset="0"/>
            </a:endParaRPr>
          </a:p>
        </p:txBody>
      </p:sp>
      <p:cxnSp>
        <p:nvCxnSpPr>
          <p:cNvPr id="36" name="Elbow Connector 35"/>
          <p:cNvCxnSpPr>
            <a:stCxn id="3" idx="3"/>
          </p:cNvCxnSpPr>
          <p:nvPr/>
        </p:nvCxnSpPr>
        <p:spPr>
          <a:xfrm>
            <a:off x="6400800" y="667211"/>
            <a:ext cx="1828800" cy="544071"/>
          </a:xfrm>
          <a:prstGeom prst="bentConnector3">
            <a:avLst>
              <a:gd name="adj1" fmla="val 50000"/>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3" idx="1"/>
          </p:cNvCxnSpPr>
          <p:nvPr/>
        </p:nvCxnSpPr>
        <p:spPr>
          <a:xfrm rot="10800000" flipV="1">
            <a:off x="914400" y="667210"/>
            <a:ext cx="1828800" cy="544071"/>
          </a:xfrm>
          <a:prstGeom prst="bentConnector3">
            <a:avLst>
              <a:gd name="adj1" fmla="val 50000"/>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914400" y="1973282"/>
            <a:ext cx="73152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8153400" y="2049482"/>
            <a:ext cx="1524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838200" y="2049482"/>
            <a:ext cx="1524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2667000" y="2049482"/>
            <a:ext cx="1524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5400000">
            <a:off x="4495800" y="2049482"/>
            <a:ext cx="1524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5400000">
            <a:off x="6324600" y="2049482"/>
            <a:ext cx="1524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a:off x="7277100" y="1935182"/>
            <a:ext cx="76200"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500" fill="hold"/>
                                        <p:tgtEl>
                                          <p:spTgt spid="29"/>
                                        </p:tgtEl>
                                        <p:attrNameLst>
                                          <p:attrName>ppt_w</p:attrName>
                                        </p:attrNameLst>
                                      </p:cBhvr>
                                      <p:tavLst>
                                        <p:tav tm="0">
                                          <p:val>
                                            <p:fltVal val="0"/>
                                          </p:val>
                                        </p:tav>
                                        <p:tav tm="100000">
                                          <p:val>
                                            <p:strVal val="#ppt_w"/>
                                          </p:val>
                                        </p:tav>
                                      </p:tavLst>
                                    </p:anim>
                                    <p:anim calcmode="lin" valueType="num">
                                      <p:cBhvr>
                                        <p:cTn id="16" dur="500" fill="hold"/>
                                        <p:tgtEl>
                                          <p:spTgt spid="29"/>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p:cTn id="35" dur="500" fill="hold"/>
                                        <p:tgtEl>
                                          <p:spTgt spid="26"/>
                                        </p:tgtEl>
                                        <p:attrNameLst>
                                          <p:attrName>ppt_w</p:attrName>
                                        </p:attrNameLst>
                                      </p:cBhvr>
                                      <p:tavLst>
                                        <p:tav tm="0">
                                          <p:val>
                                            <p:fltVal val="0"/>
                                          </p:val>
                                        </p:tav>
                                        <p:tav tm="100000">
                                          <p:val>
                                            <p:strVal val="#ppt_w"/>
                                          </p:val>
                                        </p:tav>
                                      </p:tavLst>
                                    </p:anim>
                                    <p:anim calcmode="lin" valueType="num">
                                      <p:cBhvr>
                                        <p:cTn id="36" dur="500" fill="hold"/>
                                        <p:tgtEl>
                                          <p:spTgt spid="26"/>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childTnLst>
                                </p:cTn>
                              </p:par>
                              <p:par>
                                <p:cTn id="57" presetID="23" presetClass="entr" presetSubtype="16"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 calcmode="lin" valueType="num">
                                      <p:cBhvr>
                                        <p:cTn id="59" dur="500" fill="hold"/>
                                        <p:tgtEl>
                                          <p:spTgt spid="3"/>
                                        </p:tgtEl>
                                        <p:attrNameLst>
                                          <p:attrName>ppt_w</p:attrName>
                                        </p:attrNameLst>
                                      </p:cBhvr>
                                      <p:tavLst>
                                        <p:tav tm="0">
                                          <p:val>
                                            <p:fltVal val="0"/>
                                          </p:val>
                                        </p:tav>
                                        <p:tav tm="100000">
                                          <p:val>
                                            <p:strVal val="#ppt_w"/>
                                          </p:val>
                                        </p:tav>
                                      </p:tavLst>
                                    </p:anim>
                                    <p:anim calcmode="lin" valueType="num">
                                      <p:cBhvr>
                                        <p:cTn id="60" dur="500" fill="hold"/>
                                        <p:tgtEl>
                                          <p:spTgt spid="3"/>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p:cTn id="63" dur="500" fill="hold"/>
                                        <p:tgtEl>
                                          <p:spTgt spid="4"/>
                                        </p:tgtEl>
                                        <p:attrNameLst>
                                          <p:attrName>ppt_w</p:attrName>
                                        </p:attrNameLst>
                                      </p:cBhvr>
                                      <p:tavLst>
                                        <p:tav tm="0">
                                          <p:val>
                                            <p:fltVal val="0"/>
                                          </p:val>
                                        </p:tav>
                                        <p:tav tm="100000">
                                          <p:val>
                                            <p:strVal val="#ppt_w"/>
                                          </p:val>
                                        </p:tav>
                                      </p:tavLst>
                                    </p:anim>
                                    <p:anim calcmode="lin" valueType="num">
                                      <p:cBhvr>
                                        <p:cTn id="64" dur="500" fill="hold"/>
                                        <p:tgtEl>
                                          <p:spTgt spid="4"/>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p:cTn id="67" dur="500" fill="hold"/>
                                        <p:tgtEl>
                                          <p:spTgt spid="7"/>
                                        </p:tgtEl>
                                        <p:attrNameLst>
                                          <p:attrName>ppt_w</p:attrName>
                                        </p:attrNameLst>
                                      </p:cBhvr>
                                      <p:tavLst>
                                        <p:tav tm="0">
                                          <p:val>
                                            <p:fltVal val="0"/>
                                          </p:val>
                                        </p:tav>
                                        <p:tav tm="100000">
                                          <p:val>
                                            <p:strVal val="#ppt_w"/>
                                          </p:val>
                                        </p:tav>
                                      </p:tavLst>
                                    </p:anim>
                                    <p:anim calcmode="lin" valueType="num">
                                      <p:cBhvr>
                                        <p:cTn id="68" dur="500" fill="hold"/>
                                        <p:tgtEl>
                                          <p:spTgt spid="7"/>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0"/>
                                  </p:stCondLst>
                                  <p:childTnLst>
                                    <p:set>
                                      <p:cBhvr>
                                        <p:cTn id="70" dur="1" fill="hold">
                                          <p:stCondLst>
                                            <p:cond delay="0"/>
                                          </p:stCondLst>
                                        </p:cTn>
                                        <p:tgtEl>
                                          <p:spTgt spid="8"/>
                                        </p:tgtEl>
                                        <p:attrNameLst>
                                          <p:attrName>style.visibility</p:attrName>
                                        </p:attrNameLst>
                                      </p:cBhvr>
                                      <p:to>
                                        <p:strVal val="visible"/>
                                      </p:to>
                                    </p:set>
                                    <p:anim calcmode="lin" valueType="num">
                                      <p:cBhvr>
                                        <p:cTn id="71" dur="500" fill="hold"/>
                                        <p:tgtEl>
                                          <p:spTgt spid="8"/>
                                        </p:tgtEl>
                                        <p:attrNameLst>
                                          <p:attrName>ppt_w</p:attrName>
                                        </p:attrNameLst>
                                      </p:cBhvr>
                                      <p:tavLst>
                                        <p:tav tm="0">
                                          <p:val>
                                            <p:fltVal val="0"/>
                                          </p:val>
                                        </p:tav>
                                        <p:tav tm="100000">
                                          <p:val>
                                            <p:strVal val="#ppt_w"/>
                                          </p:val>
                                        </p:tav>
                                      </p:tavLst>
                                    </p:anim>
                                    <p:anim calcmode="lin" valueType="num">
                                      <p:cBhvr>
                                        <p:cTn id="72" dur="500" fill="hold"/>
                                        <p:tgtEl>
                                          <p:spTgt spid="8"/>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p:cTn id="75" dur="500" fill="hold"/>
                                        <p:tgtEl>
                                          <p:spTgt spid="9"/>
                                        </p:tgtEl>
                                        <p:attrNameLst>
                                          <p:attrName>ppt_w</p:attrName>
                                        </p:attrNameLst>
                                      </p:cBhvr>
                                      <p:tavLst>
                                        <p:tav tm="0">
                                          <p:val>
                                            <p:fltVal val="0"/>
                                          </p:val>
                                        </p:tav>
                                        <p:tav tm="100000">
                                          <p:val>
                                            <p:strVal val="#ppt_w"/>
                                          </p:val>
                                        </p:tav>
                                      </p:tavLst>
                                    </p:anim>
                                    <p:anim calcmode="lin" valueType="num">
                                      <p:cBhvr>
                                        <p:cTn id="76" dur="500" fill="hold"/>
                                        <p:tgtEl>
                                          <p:spTgt spid="9"/>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0"/>
                                  </p:stCondLst>
                                  <p:childTnLst>
                                    <p:set>
                                      <p:cBhvr>
                                        <p:cTn id="82" dur="1" fill="hold">
                                          <p:stCondLst>
                                            <p:cond delay="0"/>
                                          </p:stCondLst>
                                        </p:cTn>
                                        <p:tgtEl>
                                          <p:spTgt spid="11"/>
                                        </p:tgtEl>
                                        <p:attrNameLst>
                                          <p:attrName>style.visibility</p:attrName>
                                        </p:attrNameLst>
                                      </p:cBhvr>
                                      <p:to>
                                        <p:strVal val="visible"/>
                                      </p:to>
                                    </p:set>
                                    <p:anim calcmode="lin" valueType="num">
                                      <p:cBhvr>
                                        <p:cTn id="83" dur="500" fill="hold"/>
                                        <p:tgtEl>
                                          <p:spTgt spid="11"/>
                                        </p:tgtEl>
                                        <p:attrNameLst>
                                          <p:attrName>ppt_w</p:attrName>
                                        </p:attrNameLst>
                                      </p:cBhvr>
                                      <p:tavLst>
                                        <p:tav tm="0">
                                          <p:val>
                                            <p:fltVal val="0"/>
                                          </p:val>
                                        </p:tav>
                                        <p:tav tm="100000">
                                          <p:val>
                                            <p:strVal val="#ppt_w"/>
                                          </p:val>
                                        </p:tav>
                                      </p:tavLst>
                                    </p:anim>
                                    <p:anim calcmode="lin" valueType="num">
                                      <p:cBhvr>
                                        <p:cTn id="84" dur="500" fill="hold"/>
                                        <p:tgtEl>
                                          <p:spTgt spid="11"/>
                                        </p:tgtEl>
                                        <p:attrNameLst>
                                          <p:attrName>ppt_h</p:attrName>
                                        </p:attrNameLst>
                                      </p:cBhvr>
                                      <p:tavLst>
                                        <p:tav tm="0">
                                          <p:val>
                                            <p:fltVal val="0"/>
                                          </p:val>
                                        </p:tav>
                                        <p:tav tm="100000">
                                          <p:val>
                                            <p:strVal val="#ppt_h"/>
                                          </p:val>
                                        </p:tav>
                                      </p:tavLst>
                                    </p:anim>
                                  </p:childTnLst>
                                </p:cTn>
                              </p:par>
                              <p:par>
                                <p:cTn id="85" presetID="23" presetClass="entr" presetSubtype="16" fill="hold" grpId="0" nodeType="with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p:cTn id="87" dur="500" fill="hold"/>
                                        <p:tgtEl>
                                          <p:spTgt spid="12"/>
                                        </p:tgtEl>
                                        <p:attrNameLst>
                                          <p:attrName>ppt_w</p:attrName>
                                        </p:attrNameLst>
                                      </p:cBhvr>
                                      <p:tavLst>
                                        <p:tav tm="0">
                                          <p:val>
                                            <p:fltVal val="0"/>
                                          </p:val>
                                        </p:tav>
                                        <p:tav tm="100000">
                                          <p:val>
                                            <p:strVal val="#ppt_w"/>
                                          </p:val>
                                        </p:tav>
                                      </p:tavLst>
                                    </p:anim>
                                    <p:anim calcmode="lin" valueType="num">
                                      <p:cBhvr>
                                        <p:cTn id="88" dur="500" fill="hold"/>
                                        <p:tgtEl>
                                          <p:spTgt spid="12"/>
                                        </p:tgtEl>
                                        <p:attrNameLst>
                                          <p:attrName>ppt_h</p:attrName>
                                        </p:attrNameLst>
                                      </p:cBhvr>
                                      <p:tavLst>
                                        <p:tav tm="0">
                                          <p:val>
                                            <p:fltVal val="0"/>
                                          </p:val>
                                        </p:tav>
                                        <p:tav tm="100000">
                                          <p:val>
                                            <p:strVal val="#ppt_h"/>
                                          </p:val>
                                        </p:tav>
                                      </p:tavLst>
                                    </p:anim>
                                  </p:childTnLst>
                                </p:cTn>
                              </p:par>
                              <p:par>
                                <p:cTn id="89" presetID="23" presetClass="entr" presetSubtype="16" fill="hold" grpId="0" nodeType="withEffect">
                                  <p:stCondLst>
                                    <p:cond delay="0"/>
                                  </p:stCondLst>
                                  <p:childTnLst>
                                    <p:set>
                                      <p:cBhvr>
                                        <p:cTn id="90" dur="1" fill="hold">
                                          <p:stCondLst>
                                            <p:cond delay="0"/>
                                          </p:stCondLst>
                                        </p:cTn>
                                        <p:tgtEl>
                                          <p:spTgt spid="14"/>
                                        </p:tgtEl>
                                        <p:attrNameLst>
                                          <p:attrName>style.visibility</p:attrName>
                                        </p:attrNameLst>
                                      </p:cBhvr>
                                      <p:to>
                                        <p:strVal val="visible"/>
                                      </p:to>
                                    </p:set>
                                    <p:anim calcmode="lin" valueType="num">
                                      <p:cBhvr>
                                        <p:cTn id="91" dur="500" fill="hold"/>
                                        <p:tgtEl>
                                          <p:spTgt spid="14"/>
                                        </p:tgtEl>
                                        <p:attrNameLst>
                                          <p:attrName>ppt_w</p:attrName>
                                        </p:attrNameLst>
                                      </p:cBhvr>
                                      <p:tavLst>
                                        <p:tav tm="0">
                                          <p:val>
                                            <p:fltVal val="0"/>
                                          </p:val>
                                        </p:tav>
                                        <p:tav tm="100000">
                                          <p:val>
                                            <p:strVal val="#ppt_w"/>
                                          </p:val>
                                        </p:tav>
                                      </p:tavLst>
                                    </p:anim>
                                    <p:anim calcmode="lin" valueType="num">
                                      <p:cBhvr>
                                        <p:cTn id="92" dur="500" fill="hold"/>
                                        <p:tgtEl>
                                          <p:spTgt spid="14"/>
                                        </p:tgtEl>
                                        <p:attrNameLst>
                                          <p:attrName>ppt_h</p:attrName>
                                        </p:attrNameLst>
                                      </p:cBhvr>
                                      <p:tavLst>
                                        <p:tav tm="0">
                                          <p:val>
                                            <p:fltVal val="0"/>
                                          </p:val>
                                        </p:tav>
                                        <p:tav tm="100000">
                                          <p:val>
                                            <p:strVal val="#ppt_h"/>
                                          </p:val>
                                        </p:tav>
                                      </p:tavLst>
                                    </p:anim>
                                  </p:childTnLst>
                                </p:cTn>
                              </p:par>
                              <p:par>
                                <p:cTn id="93" presetID="23" presetClass="entr" presetSubtype="16" fill="hold" grpId="0" nodeType="withEffect">
                                  <p:stCondLst>
                                    <p:cond delay="0"/>
                                  </p:stCondLst>
                                  <p:childTnLst>
                                    <p:set>
                                      <p:cBhvr>
                                        <p:cTn id="94" dur="1" fill="hold">
                                          <p:stCondLst>
                                            <p:cond delay="0"/>
                                          </p:stCondLst>
                                        </p:cTn>
                                        <p:tgtEl>
                                          <p:spTgt spid="15"/>
                                        </p:tgtEl>
                                        <p:attrNameLst>
                                          <p:attrName>style.visibility</p:attrName>
                                        </p:attrNameLst>
                                      </p:cBhvr>
                                      <p:to>
                                        <p:strVal val="visible"/>
                                      </p:to>
                                    </p:set>
                                    <p:anim calcmode="lin" valueType="num">
                                      <p:cBhvr>
                                        <p:cTn id="95" dur="500" fill="hold"/>
                                        <p:tgtEl>
                                          <p:spTgt spid="15"/>
                                        </p:tgtEl>
                                        <p:attrNameLst>
                                          <p:attrName>ppt_w</p:attrName>
                                        </p:attrNameLst>
                                      </p:cBhvr>
                                      <p:tavLst>
                                        <p:tav tm="0">
                                          <p:val>
                                            <p:fltVal val="0"/>
                                          </p:val>
                                        </p:tav>
                                        <p:tav tm="100000">
                                          <p:val>
                                            <p:strVal val="#ppt_w"/>
                                          </p:val>
                                        </p:tav>
                                      </p:tavLst>
                                    </p:anim>
                                    <p:anim calcmode="lin" valueType="num">
                                      <p:cBhvr>
                                        <p:cTn id="96" dur="500" fill="hold"/>
                                        <p:tgtEl>
                                          <p:spTgt spid="15"/>
                                        </p:tgtEl>
                                        <p:attrNameLst>
                                          <p:attrName>ppt_h</p:attrName>
                                        </p:attrNameLst>
                                      </p:cBhvr>
                                      <p:tavLst>
                                        <p:tav tm="0">
                                          <p:val>
                                            <p:fltVal val="0"/>
                                          </p:val>
                                        </p:tav>
                                        <p:tav tm="100000">
                                          <p:val>
                                            <p:strVal val="#ppt_h"/>
                                          </p:val>
                                        </p:tav>
                                      </p:tavLst>
                                    </p:anim>
                                  </p:childTnLst>
                                </p:cTn>
                              </p:par>
                              <p:par>
                                <p:cTn id="97" presetID="23" presetClass="entr" presetSubtype="16" fill="hold" grpId="0" nodeType="withEffect">
                                  <p:stCondLst>
                                    <p:cond delay="0"/>
                                  </p:stCondLst>
                                  <p:childTnLst>
                                    <p:set>
                                      <p:cBhvr>
                                        <p:cTn id="98" dur="1" fill="hold">
                                          <p:stCondLst>
                                            <p:cond delay="0"/>
                                          </p:stCondLst>
                                        </p:cTn>
                                        <p:tgtEl>
                                          <p:spTgt spid="16"/>
                                        </p:tgtEl>
                                        <p:attrNameLst>
                                          <p:attrName>style.visibility</p:attrName>
                                        </p:attrNameLst>
                                      </p:cBhvr>
                                      <p:to>
                                        <p:strVal val="visible"/>
                                      </p:to>
                                    </p:set>
                                    <p:anim calcmode="lin" valueType="num">
                                      <p:cBhvr>
                                        <p:cTn id="99" dur="500" fill="hold"/>
                                        <p:tgtEl>
                                          <p:spTgt spid="16"/>
                                        </p:tgtEl>
                                        <p:attrNameLst>
                                          <p:attrName>ppt_w</p:attrName>
                                        </p:attrNameLst>
                                      </p:cBhvr>
                                      <p:tavLst>
                                        <p:tav tm="0">
                                          <p:val>
                                            <p:fltVal val="0"/>
                                          </p:val>
                                        </p:tav>
                                        <p:tav tm="100000">
                                          <p:val>
                                            <p:strVal val="#ppt_w"/>
                                          </p:val>
                                        </p:tav>
                                      </p:tavLst>
                                    </p:anim>
                                    <p:anim calcmode="lin" valueType="num">
                                      <p:cBhvr>
                                        <p:cTn id="100" dur="500" fill="hold"/>
                                        <p:tgtEl>
                                          <p:spTgt spid="16"/>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0"/>
                                  </p:stCondLst>
                                  <p:childTnLst>
                                    <p:set>
                                      <p:cBhvr>
                                        <p:cTn id="102" dur="1" fill="hold">
                                          <p:stCondLst>
                                            <p:cond delay="0"/>
                                          </p:stCondLst>
                                        </p:cTn>
                                        <p:tgtEl>
                                          <p:spTgt spid="17"/>
                                        </p:tgtEl>
                                        <p:attrNameLst>
                                          <p:attrName>style.visibility</p:attrName>
                                        </p:attrNameLst>
                                      </p:cBhvr>
                                      <p:to>
                                        <p:strVal val="visible"/>
                                      </p:to>
                                    </p:set>
                                    <p:anim calcmode="lin" valueType="num">
                                      <p:cBhvr>
                                        <p:cTn id="103" dur="500" fill="hold"/>
                                        <p:tgtEl>
                                          <p:spTgt spid="17"/>
                                        </p:tgtEl>
                                        <p:attrNameLst>
                                          <p:attrName>ppt_w</p:attrName>
                                        </p:attrNameLst>
                                      </p:cBhvr>
                                      <p:tavLst>
                                        <p:tav tm="0">
                                          <p:val>
                                            <p:fltVal val="0"/>
                                          </p:val>
                                        </p:tav>
                                        <p:tav tm="100000">
                                          <p:val>
                                            <p:strVal val="#ppt_w"/>
                                          </p:val>
                                        </p:tav>
                                      </p:tavLst>
                                    </p:anim>
                                    <p:anim calcmode="lin" valueType="num">
                                      <p:cBhvr>
                                        <p:cTn id="104" dur="500" fill="hold"/>
                                        <p:tgtEl>
                                          <p:spTgt spid="17"/>
                                        </p:tgtEl>
                                        <p:attrNameLst>
                                          <p:attrName>ppt_h</p:attrName>
                                        </p:attrNameLst>
                                      </p:cBhvr>
                                      <p:tavLst>
                                        <p:tav tm="0">
                                          <p:val>
                                            <p:fltVal val="0"/>
                                          </p:val>
                                        </p:tav>
                                        <p:tav tm="100000">
                                          <p:val>
                                            <p:strVal val="#ppt_h"/>
                                          </p:val>
                                        </p:tav>
                                      </p:tavLst>
                                    </p:anim>
                                  </p:childTnLst>
                                </p:cTn>
                              </p:par>
                              <p:par>
                                <p:cTn id="105" presetID="23" presetClass="entr" presetSubtype="16" fill="hold" nodeType="withEffect">
                                  <p:stCondLst>
                                    <p:cond delay="0"/>
                                  </p:stCondLst>
                                  <p:childTnLst>
                                    <p:set>
                                      <p:cBhvr>
                                        <p:cTn id="106" dur="1" fill="hold">
                                          <p:stCondLst>
                                            <p:cond delay="0"/>
                                          </p:stCondLst>
                                        </p:cTn>
                                        <p:tgtEl>
                                          <p:spTgt spid="36"/>
                                        </p:tgtEl>
                                        <p:attrNameLst>
                                          <p:attrName>style.visibility</p:attrName>
                                        </p:attrNameLst>
                                      </p:cBhvr>
                                      <p:to>
                                        <p:strVal val="visible"/>
                                      </p:to>
                                    </p:set>
                                    <p:anim calcmode="lin" valueType="num">
                                      <p:cBhvr>
                                        <p:cTn id="107" dur="500" fill="hold"/>
                                        <p:tgtEl>
                                          <p:spTgt spid="36"/>
                                        </p:tgtEl>
                                        <p:attrNameLst>
                                          <p:attrName>ppt_w</p:attrName>
                                        </p:attrNameLst>
                                      </p:cBhvr>
                                      <p:tavLst>
                                        <p:tav tm="0">
                                          <p:val>
                                            <p:fltVal val="0"/>
                                          </p:val>
                                        </p:tav>
                                        <p:tav tm="100000">
                                          <p:val>
                                            <p:strVal val="#ppt_w"/>
                                          </p:val>
                                        </p:tav>
                                      </p:tavLst>
                                    </p:anim>
                                    <p:anim calcmode="lin" valueType="num">
                                      <p:cBhvr>
                                        <p:cTn id="108" dur="500" fill="hold"/>
                                        <p:tgtEl>
                                          <p:spTgt spid="36"/>
                                        </p:tgtEl>
                                        <p:attrNameLst>
                                          <p:attrName>ppt_h</p:attrName>
                                        </p:attrNameLst>
                                      </p:cBhvr>
                                      <p:tavLst>
                                        <p:tav tm="0">
                                          <p:val>
                                            <p:fltVal val="0"/>
                                          </p:val>
                                        </p:tav>
                                        <p:tav tm="100000">
                                          <p:val>
                                            <p:strVal val="#ppt_h"/>
                                          </p:val>
                                        </p:tav>
                                      </p:tavLst>
                                    </p:anim>
                                  </p:childTnLst>
                                </p:cTn>
                              </p:par>
                              <p:par>
                                <p:cTn id="109" presetID="23" presetClass="entr" presetSubtype="16" fill="hold" nodeType="withEffect">
                                  <p:stCondLst>
                                    <p:cond delay="0"/>
                                  </p:stCondLst>
                                  <p:childTnLst>
                                    <p:set>
                                      <p:cBhvr>
                                        <p:cTn id="110" dur="1" fill="hold">
                                          <p:stCondLst>
                                            <p:cond delay="0"/>
                                          </p:stCondLst>
                                        </p:cTn>
                                        <p:tgtEl>
                                          <p:spTgt spid="41"/>
                                        </p:tgtEl>
                                        <p:attrNameLst>
                                          <p:attrName>style.visibility</p:attrName>
                                        </p:attrNameLst>
                                      </p:cBhvr>
                                      <p:to>
                                        <p:strVal val="visible"/>
                                      </p:to>
                                    </p:set>
                                    <p:anim calcmode="lin" valueType="num">
                                      <p:cBhvr>
                                        <p:cTn id="111" dur="500" fill="hold"/>
                                        <p:tgtEl>
                                          <p:spTgt spid="41"/>
                                        </p:tgtEl>
                                        <p:attrNameLst>
                                          <p:attrName>ppt_w</p:attrName>
                                        </p:attrNameLst>
                                      </p:cBhvr>
                                      <p:tavLst>
                                        <p:tav tm="0">
                                          <p:val>
                                            <p:fltVal val="0"/>
                                          </p:val>
                                        </p:tav>
                                        <p:tav tm="100000">
                                          <p:val>
                                            <p:strVal val="#ppt_w"/>
                                          </p:val>
                                        </p:tav>
                                      </p:tavLst>
                                    </p:anim>
                                    <p:anim calcmode="lin" valueType="num">
                                      <p:cBhvr>
                                        <p:cTn id="112" dur="500" fill="hold"/>
                                        <p:tgtEl>
                                          <p:spTgt spid="41"/>
                                        </p:tgtEl>
                                        <p:attrNameLst>
                                          <p:attrName>ppt_h</p:attrName>
                                        </p:attrNameLst>
                                      </p:cBhvr>
                                      <p:tavLst>
                                        <p:tav tm="0">
                                          <p:val>
                                            <p:fltVal val="0"/>
                                          </p:val>
                                        </p:tav>
                                        <p:tav tm="100000">
                                          <p:val>
                                            <p:strVal val="#ppt_h"/>
                                          </p:val>
                                        </p:tav>
                                      </p:tavLst>
                                    </p:anim>
                                  </p:childTnLst>
                                </p:cTn>
                              </p:par>
                              <p:par>
                                <p:cTn id="113" presetID="23" presetClass="entr" presetSubtype="16" fill="hold" nodeType="withEffect">
                                  <p:stCondLst>
                                    <p:cond delay="0"/>
                                  </p:stCondLst>
                                  <p:childTnLst>
                                    <p:set>
                                      <p:cBhvr>
                                        <p:cTn id="114" dur="1" fill="hold">
                                          <p:stCondLst>
                                            <p:cond delay="0"/>
                                          </p:stCondLst>
                                        </p:cTn>
                                        <p:tgtEl>
                                          <p:spTgt spid="45"/>
                                        </p:tgtEl>
                                        <p:attrNameLst>
                                          <p:attrName>style.visibility</p:attrName>
                                        </p:attrNameLst>
                                      </p:cBhvr>
                                      <p:to>
                                        <p:strVal val="visible"/>
                                      </p:to>
                                    </p:set>
                                    <p:anim calcmode="lin" valueType="num">
                                      <p:cBhvr>
                                        <p:cTn id="115" dur="500" fill="hold"/>
                                        <p:tgtEl>
                                          <p:spTgt spid="45"/>
                                        </p:tgtEl>
                                        <p:attrNameLst>
                                          <p:attrName>ppt_w</p:attrName>
                                        </p:attrNameLst>
                                      </p:cBhvr>
                                      <p:tavLst>
                                        <p:tav tm="0">
                                          <p:val>
                                            <p:fltVal val="0"/>
                                          </p:val>
                                        </p:tav>
                                        <p:tav tm="100000">
                                          <p:val>
                                            <p:strVal val="#ppt_w"/>
                                          </p:val>
                                        </p:tav>
                                      </p:tavLst>
                                    </p:anim>
                                    <p:anim calcmode="lin" valueType="num">
                                      <p:cBhvr>
                                        <p:cTn id="116" dur="500" fill="hold"/>
                                        <p:tgtEl>
                                          <p:spTgt spid="45"/>
                                        </p:tgtEl>
                                        <p:attrNameLst>
                                          <p:attrName>ppt_h</p:attrName>
                                        </p:attrNameLst>
                                      </p:cBhvr>
                                      <p:tavLst>
                                        <p:tav tm="0">
                                          <p:val>
                                            <p:fltVal val="0"/>
                                          </p:val>
                                        </p:tav>
                                        <p:tav tm="100000">
                                          <p:val>
                                            <p:strVal val="#ppt_h"/>
                                          </p:val>
                                        </p:tav>
                                      </p:tavLst>
                                    </p:anim>
                                  </p:childTnLst>
                                </p:cTn>
                              </p:par>
                              <p:par>
                                <p:cTn id="117" presetID="23" presetClass="entr" presetSubtype="16" fill="hold" nodeType="withEffect">
                                  <p:stCondLst>
                                    <p:cond delay="0"/>
                                  </p:stCondLst>
                                  <p:childTnLst>
                                    <p:set>
                                      <p:cBhvr>
                                        <p:cTn id="118" dur="1" fill="hold">
                                          <p:stCondLst>
                                            <p:cond delay="0"/>
                                          </p:stCondLst>
                                        </p:cTn>
                                        <p:tgtEl>
                                          <p:spTgt spid="47"/>
                                        </p:tgtEl>
                                        <p:attrNameLst>
                                          <p:attrName>style.visibility</p:attrName>
                                        </p:attrNameLst>
                                      </p:cBhvr>
                                      <p:to>
                                        <p:strVal val="visible"/>
                                      </p:to>
                                    </p:set>
                                    <p:anim calcmode="lin" valueType="num">
                                      <p:cBhvr>
                                        <p:cTn id="119" dur="500" fill="hold"/>
                                        <p:tgtEl>
                                          <p:spTgt spid="47"/>
                                        </p:tgtEl>
                                        <p:attrNameLst>
                                          <p:attrName>ppt_w</p:attrName>
                                        </p:attrNameLst>
                                      </p:cBhvr>
                                      <p:tavLst>
                                        <p:tav tm="0">
                                          <p:val>
                                            <p:fltVal val="0"/>
                                          </p:val>
                                        </p:tav>
                                        <p:tav tm="100000">
                                          <p:val>
                                            <p:strVal val="#ppt_w"/>
                                          </p:val>
                                        </p:tav>
                                      </p:tavLst>
                                    </p:anim>
                                    <p:anim calcmode="lin" valueType="num">
                                      <p:cBhvr>
                                        <p:cTn id="120" dur="500" fill="hold"/>
                                        <p:tgtEl>
                                          <p:spTgt spid="47"/>
                                        </p:tgtEl>
                                        <p:attrNameLst>
                                          <p:attrName>ppt_h</p:attrName>
                                        </p:attrNameLst>
                                      </p:cBhvr>
                                      <p:tavLst>
                                        <p:tav tm="0">
                                          <p:val>
                                            <p:fltVal val="0"/>
                                          </p:val>
                                        </p:tav>
                                        <p:tav tm="100000">
                                          <p:val>
                                            <p:strVal val="#ppt_h"/>
                                          </p:val>
                                        </p:tav>
                                      </p:tavLst>
                                    </p:anim>
                                  </p:childTnLst>
                                </p:cTn>
                              </p:par>
                              <p:par>
                                <p:cTn id="121" presetID="23" presetClass="entr" presetSubtype="16" fill="hold" nodeType="withEffect">
                                  <p:stCondLst>
                                    <p:cond delay="0"/>
                                  </p:stCondLst>
                                  <p:childTnLst>
                                    <p:set>
                                      <p:cBhvr>
                                        <p:cTn id="122" dur="1" fill="hold">
                                          <p:stCondLst>
                                            <p:cond delay="0"/>
                                          </p:stCondLst>
                                        </p:cTn>
                                        <p:tgtEl>
                                          <p:spTgt spid="58"/>
                                        </p:tgtEl>
                                        <p:attrNameLst>
                                          <p:attrName>style.visibility</p:attrName>
                                        </p:attrNameLst>
                                      </p:cBhvr>
                                      <p:to>
                                        <p:strVal val="visible"/>
                                      </p:to>
                                    </p:set>
                                    <p:anim calcmode="lin" valueType="num">
                                      <p:cBhvr>
                                        <p:cTn id="123" dur="500" fill="hold"/>
                                        <p:tgtEl>
                                          <p:spTgt spid="58"/>
                                        </p:tgtEl>
                                        <p:attrNameLst>
                                          <p:attrName>ppt_w</p:attrName>
                                        </p:attrNameLst>
                                      </p:cBhvr>
                                      <p:tavLst>
                                        <p:tav tm="0">
                                          <p:val>
                                            <p:fltVal val="0"/>
                                          </p:val>
                                        </p:tav>
                                        <p:tav tm="100000">
                                          <p:val>
                                            <p:strVal val="#ppt_w"/>
                                          </p:val>
                                        </p:tav>
                                      </p:tavLst>
                                    </p:anim>
                                    <p:anim calcmode="lin" valueType="num">
                                      <p:cBhvr>
                                        <p:cTn id="124" dur="500" fill="hold"/>
                                        <p:tgtEl>
                                          <p:spTgt spid="58"/>
                                        </p:tgtEl>
                                        <p:attrNameLst>
                                          <p:attrName>ppt_h</p:attrName>
                                        </p:attrNameLst>
                                      </p:cBhvr>
                                      <p:tavLst>
                                        <p:tav tm="0">
                                          <p:val>
                                            <p:fltVal val="0"/>
                                          </p:val>
                                        </p:tav>
                                        <p:tav tm="100000">
                                          <p:val>
                                            <p:strVal val="#ppt_h"/>
                                          </p:val>
                                        </p:tav>
                                      </p:tavLst>
                                    </p:anim>
                                  </p:childTnLst>
                                </p:cTn>
                              </p:par>
                              <p:par>
                                <p:cTn id="125" presetID="23" presetClass="entr" presetSubtype="16" fill="hold" nodeType="withEffect">
                                  <p:stCondLst>
                                    <p:cond delay="0"/>
                                  </p:stCondLst>
                                  <p:childTnLst>
                                    <p:set>
                                      <p:cBhvr>
                                        <p:cTn id="126" dur="1" fill="hold">
                                          <p:stCondLst>
                                            <p:cond delay="0"/>
                                          </p:stCondLst>
                                        </p:cTn>
                                        <p:tgtEl>
                                          <p:spTgt spid="59"/>
                                        </p:tgtEl>
                                        <p:attrNameLst>
                                          <p:attrName>style.visibility</p:attrName>
                                        </p:attrNameLst>
                                      </p:cBhvr>
                                      <p:to>
                                        <p:strVal val="visible"/>
                                      </p:to>
                                    </p:set>
                                    <p:anim calcmode="lin" valueType="num">
                                      <p:cBhvr>
                                        <p:cTn id="127" dur="500" fill="hold"/>
                                        <p:tgtEl>
                                          <p:spTgt spid="59"/>
                                        </p:tgtEl>
                                        <p:attrNameLst>
                                          <p:attrName>ppt_w</p:attrName>
                                        </p:attrNameLst>
                                      </p:cBhvr>
                                      <p:tavLst>
                                        <p:tav tm="0">
                                          <p:val>
                                            <p:fltVal val="0"/>
                                          </p:val>
                                        </p:tav>
                                        <p:tav tm="100000">
                                          <p:val>
                                            <p:strVal val="#ppt_w"/>
                                          </p:val>
                                        </p:tav>
                                      </p:tavLst>
                                    </p:anim>
                                    <p:anim calcmode="lin" valueType="num">
                                      <p:cBhvr>
                                        <p:cTn id="128" dur="500" fill="hold"/>
                                        <p:tgtEl>
                                          <p:spTgt spid="59"/>
                                        </p:tgtEl>
                                        <p:attrNameLst>
                                          <p:attrName>ppt_h</p:attrName>
                                        </p:attrNameLst>
                                      </p:cBhvr>
                                      <p:tavLst>
                                        <p:tav tm="0">
                                          <p:val>
                                            <p:fltVal val="0"/>
                                          </p:val>
                                        </p:tav>
                                        <p:tav tm="100000">
                                          <p:val>
                                            <p:strVal val="#ppt_h"/>
                                          </p:val>
                                        </p:tav>
                                      </p:tavLst>
                                    </p:anim>
                                  </p:childTnLst>
                                </p:cTn>
                              </p:par>
                              <p:par>
                                <p:cTn id="129" presetID="23" presetClass="entr" presetSubtype="16" fill="hold" nodeType="withEffect">
                                  <p:stCondLst>
                                    <p:cond delay="0"/>
                                  </p:stCondLst>
                                  <p:childTnLst>
                                    <p:set>
                                      <p:cBhvr>
                                        <p:cTn id="130" dur="1" fill="hold">
                                          <p:stCondLst>
                                            <p:cond delay="0"/>
                                          </p:stCondLst>
                                        </p:cTn>
                                        <p:tgtEl>
                                          <p:spTgt spid="60"/>
                                        </p:tgtEl>
                                        <p:attrNameLst>
                                          <p:attrName>style.visibility</p:attrName>
                                        </p:attrNameLst>
                                      </p:cBhvr>
                                      <p:to>
                                        <p:strVal val="visible"/>
                                      </p:to>
                                    </p:set>
                                    <p:anim calcmode="lin" valueType="num">
                                      <p:cBhvr>
                                        <p:cTn id="131" dur="500" fill="hold"/>
                                        <p:tgtEl>
                                          <p:spTgt spid="60"/>
                                        </p:tgtEl>
                                        <p:attrNameLst>
                                          <p:attrName>ppt_w</p:attrName>
                                        </p:attrNameLst>
                                      </p:cBhvr>
                                      <p:tavLst>
                                        <p:tav tm="0">
                                          <p:val>
                                            <p:fltVal val="0"/>
                                          </p:val>
                                        </p:tav>
                                        <p:tav tm="100000">
                                          <p:val>
                                            <p:strVal val="#ppt_w"/>
                                          </p:val>
                                        </p:tav>
                                      </p:tavLst>
                                    </p:anim>
                                    <p:anim calcmode="lin" valueType="num">
                                      <p:cBhvr>
                                        <p:cTn id="132" dur="500" fill="hold"/>
                                        <p:tgtEl>
                                          <p:spTgt spid="60"/>
                                        </p:tgtEl>
                                        <p:attrNameLst>
                                          <p:attrName>ppt_h</p:attrName>
                                        </p:attrNameLst>
                                      </p:cBhvr>
                                      <p:tavLst>
                                        <p:tav tm="0">
                                          <p:val>
                                            <p:fltVal val="0"/>
                                          </p:val>
                                        </p:tav>
                                        <p:tav tm="100000">
                                          <p:val>
                                            <p:strVal val="#ppt_h"/>
                                          </p:val>
                                        </p:tav>
                                      </p:tavLst>
                                    </p:anim>
                                  </p:childTnLst>
                                </p:cTn>
                              </p:par>
                              <p:par>
                                <p:cTn id="133" presetID="23" presetClass="entr" presetSubtype="16" fill="hold" nodeType="withEffect">
                                  <p:stCondLst>
                                    <p:cond delay="0"/>
                                  </p:stCondLst>
                                  <p:childTnLst>
                                    <p:set>
                                      <p:cBhvr>
                                        <p:cTn id="134" dur="1" fill="hold">
                                          <p:stCondLst>
                                            <p:cond delay="0"/>
                                          </p:stCondLst>
                                        </p:cTn>
                                        <p:tgtEl>
                                          <p:spTgt spid="61"/>
                                        </p:tgtEl>
                                        <p:attrNameLst>
                                          <p:attrName>style.visibility</p:attrName>
                                        </p:attrNameLst>
                                      </p:cBhvr>
                                      <p:to>
                                        <p:strVal val="visible"/>
                                      </p:to>
                                    </p:set>
                                    <p:anim calcmode="lin" valueType="num">
                                      <p:cBhvr>
                                        <p:cTn id="135" dur="500" fill="hold"/>
                                        <p:tgtEl>
                                          <p:spTgt spid="61"/>
                                        </p:tgtEl>
                                        <p:attrNameLst>
                                          <p:attrName>ppt_w</p:attrName>
                                        </p:attrNameLst>
                                      </p:cBhvr>
                                      <p:tavLst>
                                        <p:tav tm="0">
                                          <p:val>
                                            <p:fltVal val="0"/>
                                          </p:val>
                                        </p:tav>
                                        <p:tav tm="100000">
                                          <p:val>
                                            <p:strVal val="#ppt_w"/>
                                          </p:val>
                                        </p:tav>
                                      </p:tavLst>
                                    </p:anim>
                                    <p:anim calcmode="lin" valueType="num">
                                      <p:cBhvr>
                                        <p:cTn id="136" dur="500" fill="hold"/>
                                        <p:tgtEl>
                                          <p:spTgt spid="61"/>
                                        </p:tgtEl>
                                        <p:attrNameLst>
                                          <p:attrName>ppt_h</p:attrName>
                                        </p:attrNameLst>
                                      </p:cBhvr>
                                      <p:tavLst>
                                        <p:tav tm="0">
                                          <p:val>
                                            <p:fltVal val="0"/>
                                          </p:val>
                                        </p:tav>
                                        <p:tav tm="100000">
                                          <p:val>
                                            <p:strVal val="#ppt_h"/>
                                          </p:val>
                                        </p:tav>
                                      </p:tavLst>
                                    </p:anim>
                                  </p:childTnLst>
                                </p:cTn>
                              </p:par>
                              <p:par>
                                <p:cTn id="137" presetID="23" presetClass="entr" presetSubtype="16" fill="hold" nodeType="withEffect">
                                  <p:stCondLst>
                                    <p:cond delay="0"/>
                                  </p:stCondLst>
                                  <p:childTnLst>
                                    <p:set>
                                      <p:cBhvr>
                                        <p:cTn id="138" dur="1" fill="hold">
                                          <p:stCondLst>
                                            <p:cond delay="0"/>
                                          </p:stCondLst>
                                        </p:cTn>
                                        <p:tgtEl>
                                          <p:spTgt spid="62"/>
                                        </p:tgtEl>
                                        <p:attrNameLst>
                                          <p:attrName>style.visibility</p:attrName>
                                        </p:attrNameLst>
                                      </p:cBhvr>
                                      <p:to>
                                        <p:strVal val="visible"/>
                                      </p:to>
                                    </p:set>
                                    <p:anim calcmode="lin" valueType="num">
                                      <p:cBhvr>
                                        <p:cTn id="139" dur="500" fill="hold"/>
                                        <p:tgtEl>
                                          <p:spTgt spid="62"/>
                                        </p:tgtEl>
                                        <p:attrNameLst>
                                          <p:attrName>ppt_w</p:attrName>
                                        </p:attrNameLst>
                                      </p:cBhvr>
                                      <p:tavLst>
                                        <p:tav tm="0">
                                          <p:val>
                                            <p:fltVal val="0"/>
                                          </p:val>
                                        </p:tav>
                                        <p:tav tm="100000">
                                          <p:val>
                                            <p:strVal val="#ppt_w"/>
                                          </p:val>
                                        </p:tav>
                                      </p:tavLst>
                                    </p:anim>
                                    <p:anim calcmode="lin" valueType="num">
                                      <p:cBhvr>
                                        <p:cTn id="140" dur="500" fill="hold"/>
                                        <p:tgtEl>
                                          <p:spTgt spid="6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9" grpId="0" animBg="1"/>
      <p:bldP spid="30" grpId="0" animBg="1"/>
      <p:bldP spid="27" grpId="0" animBg="1"/>
      <p:bldP spid="28" grpId="0" animBg="1"/>
      <p:bldP spid="25" grpId="0" animBg="1"/>
      <p:bldP spid="26" grpId="0" animBg="1"/>
      <p:bldP spid="21" grpId="0" animBg="1"/>
      <p:bldP spid="22" grpId="0" animBg="1"/>
      <p:bldP spid="18" grpId="0" animBg="1"/>
      <p:bldP spid="20" grpId="0" animBg="1"/>
      <p:bldP spid="19" grpId="0" animBg="1"/>
      <p:bldP spid="3" grpId="0"/>
      <p:bldP spid="4" grpId="0"/>
      <p:bldP spid="7" grpId="0"/>
      <p:bldP spid="8" grpId="0"/>
      <p:bldP spid="9" grpId="0"/>
      <p:bldP spid="10" grpId="0"/>
      <p:bldP spid="11" grpId="0"/>
      <p:bldP spid="12" grpId="0"/>
      <p:bldP spid="14" grpId="0"/>
      <p:bldP spid="15" grpId="0"/>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200" y="685800"/>
            <a:ext cx="8991600" cy="5486400"/>
          </a:xfrm>
          <a:prstGeom prst="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C:\Users\user\Desktop\Bitmap in Page 9-15 (Lesson 1).cdr.jpg"/>
          <p:cNvPicPr>
            <a:picLocks noChangeAspect="1" noChangeArrowheads="1"/>
          </p:cNvPicPr>
          <p:nvPr/>
        </p:nvPicPr>
        <p:blipFill>
          <a:blip r:embed="rId2" cstate="print"/>
          <a:srcRect/>
          <a:stretch>
            <a:fillRect/>
          </a:stretch>
        </p:blipFill>
        <p:spPr bwMode="auto">
          <a:xfrm>
            <a:off x="1828800" y="762000"/>
            <a:ext cx="5486400" cy="5257800"/>
          </a:xfrm>
          <a:prstGeom prst="rect">
            <a:avLst/>
          </a:prstGeom>
          <a:noFill/>
        </p:spPr>
      </p:pic>
      <p:sp>
        <p:nvSpPr>
          <p:cNvPr id="4" name="Title 1"/>
          <p:cNvSpPr>
            <a:spLocks noGrp="1"/>
          </p:cNvSpPr>
          <p:nvPr>
            <p:ph type="title"/>
          </p:nvPr>
        </p:nvSpPr>
        <p:spPr>
          <a:xfrm>
            <a:off x="0" y="1828800"/>
            <a:ext cx="9144000" cy="1752600"/>
          </a:xfrm>
        </p:spPr>
        <p:txBody>
          <a:bodyPr>
            <a:noAutofit/>
          </a:bodyPr>
          <a:lstStyle/>
          <a:p>
            <a:pPr algn="ctr"/>
            <a:r>
              <a:rPr lang="en-US" sz="3500" b="1" dirty="0">
                <a:solidFill>
                  <a:srgbClr val="FF0000"/>
                </a:solidFill>
                <a:latin typeface="Cooper Std Black" pitchFamily="18" charset="0"/>
                <a:cs typeface="Times New Roman" pitchFamily="18" charset="0"/>
              </a:rPr>
              <a:t>Word of God: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to Read and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Meditate</a:t>
            </a: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38862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John: 17:20-26</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914400" y="1600200"/>
            <a:ext cx="73152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143000" y="2819400"/>
            <a:ext cx="6934200" cy="838200"/>
          </a:xfrm>
        </p:spPr>
        <p:txBody>
          <a:bodyPr>
            <a:noAutofit/>
          </a:bodyPr>
          <a:lstStyle/>
          <a:p>
            <a:pPr algn="ctr"/>
            <a:r>
              <a:rPr lang="en-US" sz="3500" b="1" dirty="0">
                <a:solidFill>
                  <a:srgbClr val="FF0000"/>
                </a:solidFill>
                <a:latin typeface="Cooper Std Black" pitchFamily="18" charset="0"/>
                <a:cs typeface="Times New Roman" pitchFamily="18" charset="0"/>
              </a:rPr>
              <a:t>Word of God to Remember</a:t>
            </a:r>
            <a:br>
              <a:rPr lang="en-US" sz="3500" b="1" dirty="0">
                <a:solidFill>
                  <a:srgbClr val="FF0000"/>
                </a:solidFill>
                <a:latin typeface="Cooper Std Black" pitchFamily="18" charset="0"/>
                <a:cs typeface="Times New Roman" pitchFamily="18" charset="0"/>
              </a:rPr>
            </a:br>
            <a:endParaRPr lang="en-US" sz="3500" b="1"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5814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As you, Father, are in me and I am in you, may</a:t>
            </a:r>
          </a:p>
          <a:p>
            <a:pPr algn="ctr">
              <a:buNone/>
            </a:pPr>
            <a:r>
              <a:rPr lang="en-US" sz="3000" dirty="0">
                <a:solidFill>
                  <a:schemeClr val="tx1"/>
                </a:solidFill>
                <a:latin typeface="Arial Narrow" pitchFamily="34" charset="0"/>
                <a:cs typeface="Times New Roman" pitchFamily="18" charset="0"/>
              </a:rPr>
              <a:t> they also be one in us, so that the world may</a:t>
            </a:r>
          </a:p>
          <a:p>
            <a:pPr algn="ctr">
              <a:buNone/>
            </a:pPr>
            <a:r>
              <a:rPr lang="en-US" sz="3000" dirty="0">
                <a:solidFill>
                  <a:schemeClr val="tx1"/>
                </a:solidFill>
                <a:latin typeface="Arial Narrow" pitchFamily="34" charset="0"/>
                <a:cs typeface="Times New Roman" pitchFamily="18" charset="0"/>
              </a:rPr>
              <a:t> believe that you have sent me </a:t>
            </a:r>
          </a:p>
          <a:p>
            <a:pPr algn="ctr">
              <a:buNone/>
            </a:pPr>
            <a:r>
              <a:rPr lang="en-US" sz="3000" dirty="0">
                <a:solidFill>
                  <a:schemeClr val="tx1"/>
                </a:solidFill>
                <a:latin typeface="Arial Narrow" pitchFamily="34" charset="0"/>
                <a:cs typeface="Times New Roman" pitchFamily="18" charset="0"/>
              </a:rPr>
              <a:t>( Jn. 17:21).</a:t>
            </a: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105400" y="55626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5943600" y="5334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6781800" y="495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7543800" y="4343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rgbClr val="CC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286000"/>
            <a:ext cx="9144000" cy="838200"/>
          </a:xfrm>
        </p:spPr>
        <p:txBody>
          <a:bodyPr>
            <a:normAutofit/>
          </a:bodyPr>
          <a:lstStyle/>
          <a:p>
            <a:pPr algn="ctr"/>
            <a:r>
              <a:rPr lang="en-US" sz="3500" b="1" dirty="0">
                <a:solidFill>
                  <a:srgbClr val="00206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0" y="3657600"/>
            <a:ext cx="9144000" cy="11430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Lord, let all those who believe in you </a:t>
            </a:r>
          </a:p>
          <a:p>
            <a:pPr marL="0" indent="0" algn="ctr">
              <a:buNone/>
            </a:pPr>
            <a:r>
              <a:rPr lang="en-US" sz="3000" dirty="0">
                <a:solidFill>
                  <a:schemeClr val="tx1"/>
                </a:solidFill>
                <a:latin typeface="Arial Narrow" pitchFamily="34" charset="0"/>
                <a:cs typeface="Times New Roman" pitchFamily="18" charset="0"/>
              </a:rPr>
              <a:t>become one in the Church.</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002060"/>
                </a:solidFill>
                <a:latin typeface="Cooper Std Black" pitchFamily="18" charset="0"/>
                <a:cs typeface="Times New Roman" pitchFamily="18" charset="0"/>
              </a:rPr>
              <a:t>My Resolution</a:t>
            </a:r>
            <a:endParaRPr lang="en-US" sz="35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0" y="3657600"/>
            <a:ext cx="91440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shall work and pray for unity </a:t>
            </a:r>
          </a:p>
          <a:p>
            <a:pPr marL="0" indent="0" algn="ctr">
              <a:buNone/>
            </a:pPr>
            <a:r>
              <a:rPr lang="en-US" sz="3000" dirty="0">
                <a:solidFill>
                  <a:schemeClr val="tx1"/>
                </a:solidFill>
                <a:latin typeface="Arial Narrow" pitchFamily="34" charset="0"/>
                <a:cs typeface="Times New Roman" pitchFamily="18" charset="0"/>
              </a:rPr>
              <a:t>in the Church</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447800"/>
            <a:ext cx="8991600" cy="44196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600200"/>
            <a:ext cx="9144000" cy="838200"/>
          </a:xfrm>
        </p:spPr>
        <p:txBody>
          <a:bodyPr>
            <a:noAutofit/>
          </a:bodyPr>
          <a:lstStyle/>
          <a:p>
            <a:pPr algn="ctr"/>
            <a:r>
              <a:rPr lang="en-US" sz="3400" b="1" dirty="0">
                <a:solidFill>
                  <a:srgbClr val="FF0000"/>
                </a:solidFill>
                <a:latin typeface="Cooper Std Black" pitchFamily="18" charset="0"/>
                <a:cs typeface="Times New Roman" pitchFamily="18" charset="0"/>
              </a:rPr>
              <a:t>To Think with the Church</a:t>
            </a:r>
            <a:endParaRPr lang="en-US" sz="3400"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2895600"/>
            <a:ext cx="8991600" cy="914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This is the sole Church of Christ which in the Creed we profess to be one, holy, catholic and apostolic, which our Saviour, after his resurrection, entrusted to Peter's pastoral care, commissioning him and the other apostles to extend and rule it, and which he raised up for all ages as  "the pillar and mainstay of the truth" </a:t>
            </a:r>
            <a:r>
              <a:rPr lang="en-US" sz="2500" dirty="0">
                <a:solidFill>
                  <a:schemeClr val="tx1"/>
                </a:solidFill>
                <a:latin typeface="Arial Narrow" pitchFamily="34" charset="0"/>
                <a:cs typeface="Times New Roman" pitchFamily="18" charset="0"/>
              </a:rPr>
              <a:t>(Vat. II,  The Church No. 8).</a:t>
            </a:r>
          </a:p>
        </p:txBody>
      </p:sp>
      <p:sp>
        <p:nvSpPr>
          <p:cNvPr id="16" name="Sun 15"/>
          <p:cNvSpPr/>
          <p:nvPr/>
        </p:nvSpPr>
        <p:spPr>
          <a:xfrm>
            <a:off x="228600" y="9906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8001000" y="9906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609600"/>
            <a:ext cx="8991600" cy="556260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762000"/>
            <a:ext cx="9144000" cy="838200"/>
          </a:xfrm>
        </p:spPr>
        <p:txBody>
          <a:bodyPr>
            <a:noAutofit/>
          </a:bodyPr>
          <a:lstStyle/>
          <a:p>
            <a:pPr algn="ctr"/>
            <a:r>
              <a:rPr lang="en-US" sz="3400" b="1" dirty="0">
                <a:solidFill>
                  <a:srgbClr val="002060"/>
                </a:solidFill>
                <a:latin typeface="Cooper Std Black" pitchFamily="18" charset="0"/>
                <a:cs typeface="Times New Roman" pitchFamily="18" charset="0"/>
              </a:rPr>
              <a:t>To Know the Mother Church</a:t>
            </a:r>
            <a:endParaRPr lang="en-US" sz="34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1447800"/>
            <a:ext cx="8686800" cy="3638536"/>
          </a:xfrm>
        </p:spPr>
        <p:txBody>
          <a:bodyPr>
            <a:noAutofit/>
          </a:bodyPr>
          <a:lstStyle/>
          <a:p>
            <a:pPr marL="0" indent="0" algn="just">
              <a:buNone/>
            </a:pPr>
            <a:r>
              <a:rPr lang="en-US" sz="2300" dirty="0">
                <a:solidFill>
                  <a:schemeClr val="tx1"/>
                </a:solidFill>
                <a:latin typeface="Arial Narrow" pitchFamily="34" charset="0"/>
                <a:cs typeface="Times New Roman" pitchFamily="18" charset="0"/>
              </a:rPr>
              <a:t>	The difference of opinion among the Mar </a:t>
            </a:r>
            <a:r>
              <a:rPr lang="en-US" sz="2300" dirty="0" err="1">
                <a:solidFill>
                  <a:schemeClr val="tx1"/>
                </a:solidFill>
                <a:latin typeface="Arial Narrow" pitchFamily="34" charset="0"/>
                <a:cs typeface="Times New Roman" pitchFamily="18" charset="0"/>
              </a:rPr>
              <a:t>Thomma</a:t>
            </a:r>
            <a:r>
              <a:rPr lang="en-US" sz="2300" dirty="0">
                <a:solidFill>
                  <a:schemeClr val="tx1"/>
                </a:solidFill>
                <a:latin typeface="Arial Narrow" pitchFamily="34" charset="0"/>
                <a:cs typeface="Times New Roman" pitchFamily="18" charset="0"/>
              </a:rPr>
              <a:t> </a:t>
            </a:r>
            <a:r>
              <a:rPr lang="en-US" sz="2300" dirty="0" err="1">
                <a:solidFill>
                  <a:schemeClr val="tx1"/>
                </a:solidFill>
                <a:latin typeface="Arial Narrow" pitchFamily="34" charset="0"/>
                <a:cs typeface="Times New Roman" pitchFamily="18" charset="0"/>
              </a:rPr>
              <a:t>Nazranies</a:t>
            </a:r>
            <a:r>
              <a:rPr lang="en-US" sz="2300" dirty="0">
                <a:solidFill>
                  <a:schemeClr val="tx1"/>
                </a:solidFill>
                <a:latin typeface="Arial Narrow" pitchFamily="34" charset="0"/>
                <a:cs typeface="Times New Roman" pitchFamily="18" charset="0"/>
              </a:rPr>
              <a:t> after the '</a:t>
            </a:r>
            <a:r>
              <a:rPr lang="en-US" sz="2300" dirty="0" err="1">
                <a:solidFill>
                  <a:schemeClr val="tx1"/>
                </a:solidFill>
                <a:latin typeface="Arial Narrow" pitchFamily="34" charset="0"/>
                <a:cs typeface="Times New Roman" pitchFamily="18" charset="0"/>
              </a:rPr>
              <a:t>Koonan</a:t>
            </a:r>
            <a:r>
              <a:rPr lang="en-US" sz="2300" dirty="0">
                <a:solidFill>
                  <a:schemeClr val="tx1"/>
                </a:solidFill>
                <a:latin typeface="Arial Narrow" pitchFamily="34" charset="0"/>
                <a:cs typeface="Times New Roman" pitchFamily="18" charset="0"/>
              </a:rPr>
              <a:t> Cross Oath' gradually led to division among them. One section joined themselves to the </a:t>
            </a:r>
            <a:r>
              <a:rPr lang="en-US" sz="2300" dirty="0" err="1">
                <a:solidFill>
                  <a:schemeClr val="tx1"/>
                </a:solidFill>
                <a:latin typeface="Arial Narrow" pitchFamily="34" charset="0"/>
                <a:cs typeface="Times New Roman" pitchFamily="18" charset="0"/>
              </a:rPr>
              <a:t>Antiochian</a:t>
            </a:r>
            <a:r>
              <a:rPr lang="en-US" sz="2300" dirty="0">
                <a:solidFill>
                  <a:schemeClr val="tx1"/>
                </a:solidFill>
                <a:latin typeface="Arial Narrow" pitchFamily="34" charset="0"/>
                <a:cs typeface="Times New Roman" pitchFamily="18" charset="0"/>
              </a:rPr>
              <a:t> Church and later came to be known as '</a:t>
            </a:r>
            <a:r>
              <a:rPr lang="en-US" sz="2300" dirty="0" err="1">
                <a:solidFill>
                  <a:schemeClr val="tx1"/>
                </a:solidFill>
                <a:latin typeface="Arial Narrow" pitchFamily="34" charset="0"/>
                <a:cs typeface="Times New Roman" pitchFamily="18" charset="0"/>
              </a:rPr>
              <a:t>Puthenkoottukar</a:t>
            </a:r>
            <a:r>
              <a:rPr lang="en-US" sz="2300" dirty="0">
                <a:solidFill>
                  <a:schemeClr val="tx1"/>
                </a:solidFill>
                <a:latin typeface="Arial Narrow" pitchFamily="34" charset="0"/>
                <a:cs typeface="Times New Roman" pitchFamily="18" charset="0"/>
              </a:rPr>
              <a:t>'. Efforts for unifying the divided Church began in all earnestness. It was led </a:t>
            </a:r>
            <a:r>
              <a:rPr lang="en-US" sz="2300" dirty="0" err="1">
                <a:solidFill>
                  <a:schemeClr val="tx1"/>
                </a:solidFill>
                <a:latin typeface="Arial Narrow" pitchFamily="34" charset="0"/>
                <a:cs typeface="Times New Roman" pitchFamily="18" charset="0"/>
              </a:rPr>
              <a:t>byKariyattil</a:t>
            </a:r>
            <a:r>
              <a:rPr lang="en-US" sz="2300" dirty="0">
                <a:solidFill>
                  <a:schemeClr val="tx1"/>
                </a:solidFill>
                <a:latin typeface="Arial Narrow" pitchFamily="34" charset="0"/>
                <a:cs typeface="Times New Roman" pitchFamily="18" charset="0"/>
              </a:rPr>
              <a:t> </a:t>
            </a:r>
            <a:r>
              <a:rPr lang="en-US" sz="2300" dirty="0" err="1">
                <a:solidFill>
                  <a:schemeClr val="tx1"/>
                </a:solidFill>
                <a:latin typeface="Arial Narrow" pitchFamily="34" charset="0"/>
                <a:cs typeface="Times New Roman" pitchFamily="18" charset="0"/>
              </a:rPr>
              <a:t>Ouseph</a:t>
            </a:r>
            <a:r>
              <a:rPr lang="en-US" sz="2300" dirty="0">
                <a:solidFill>
                  <a:schemeClr val="tx1"/>
                </a:solidFill>
                <a:latin typeface="Arial Narrow" pitchFamily="34" charset="0"/>
                <a:cs typeface="Times New Roman" pitchFamily="18" charset="0"/>
              </a:rPr>
              <a:t> </a:t>
            </a:r>
            <a:r>
              <a:rPr lang="en-US" sz="2300" dirty="0" err="1">
                <a:solidFill>
                  <a:schemeClr val="tx1"/>
                </a:solidFill>
                <a:latin typeface="Arial Narrow" pitchFamily="34" charset="0"/>
                <a:cs typeface="Times New Roman" pitchFamily="18" charset="0"/>
              </a:rPr>
              <a:t>Malpan</a:t>
            </a:r>
            <a:r>
              <a:rPr lang="en-US" sz="2300" dirty="0">
                <a:solidFill>
                  <a:schemeClr val="tx1"/>
                </a:solidFill>
                <a:latin typeface="Arial Narrow" pitchFamily="34" charset="0"/>
                <a:cs typeface="Times New Roman" pitchFamily="18" charset="0"/>
              </a:rPr>
              <a:t> and </a:t>
            </a:r>
            <a:r>
              <a:rPr lang="en-US" sz="2300" dirty="0" err="1">
                <a:solidFill>
                  <a:schemeClr val="tx1"/>
                </a:solidFill>
                <a:latin typeface="Arial Narrow" pitchFamily="34" charset="0"/>
                <a:cs typeface="Times New Roman" pitchFamily="18" charset="0"/>
              </a:rPr>
              <a:t>Paremmakal</a:t>
            </a:r>
            <a:r>
              <a:rPr lang="en-US" sz="2300" dirty="0">
                <a:solidFill>
                  <a:schemeClr val="tx1"/>
                </a:solidFill>
                <a:latin typeface="Arial Narrow" pitchFamily="34" charset="0"/>
                <a:cs typeface="Times New Roman" pitchFamily="18" charset="0"/>
              </a:rPr>
              <a:t> </a:t>
            </a:r>
            <a:r>
              <a:rPr lang="en-US" sz="2300" dirty="0" err="1">
                <a:solidFill>
                  <a:schemeClr val="tx1"/>
                </a:solidFill>
                <a:latin typeface="Arial Narrow" pitchFamily="34" charset="0"/>
                <a:cs typeface="Times New Roman" pitchFamily="18" charset="0"/>
              </a:rPr>
              <a:t>Thomma</a:t>
            </a:r>
            <a:r>
              <a:rPr lang="en-US" sz="2300" dirty="0">
                <a:solidFill>
                  <a:schemeClr val="tx1"/>
                </a:solidFill>
                <a:latin typeface="Arial Narrow" pitchFamily="34" charset="0"/>
                <a:cs typeface="Times New Roman" pitchFamily="18" charset="0"/>
              </a:rPr>
              <a:t> </a:t>
            </a:r>
            <a:r>
              <a:rPr lang="en-US" sz="2300" dirty="0" err="1">
                <a:solidFill>
                  <a:schemeClr val="tx1"/>
                </a:solidFill>
                <a:latin typeface="Arial Narrow" pitchFamily="34" charset="0"/>
                <a:cs typeface="Times New Roman" pitchFamily="18" charset="0"/>
              </a:rPr>
              <a:t>Kathanar</a:t>
            </a:r>
            <a:r>
              <a:rPr lang="en-US" sz="2300" dirty="0">
                <a:solidFill>
                  <a:schemeClr val="tx1"/>
                </a:solidFill>
                <a:latin typeface="Arial Narrow" pitchFamily="34" charset="0"/>
                <a:cs typeface="Times New Roman" pitchFamily="18" charset="0"/>
              </a:rPr>
              <a:t>. </a:t>
            </a:r>
            <a:r>
              <a:rPr lang="en-US" sz="2300" dirty="0" err="1">
                <a:solidFill>
                  <a:schemeClr val="tx1"/>
                </a:solidFill>
                <a:latin typeface="Arial Narrow" pitchFamily="34" charset="0"/>
                <a:cs typeface="Times New Roman" pitchFamily="18" charset="0"/>
              </a:rPr>
              <a:t>Infact</a:t>
            </a:r>
            <a:r>
              <a:rPr lang="en-US" sz="2300" dirty="0">
                <a:solidFill>
                  <a:schemeClr val="tx1"/>
                </a:solidFill>
                <a:latin typeface="Arial Narrow" pitchFamily="34" charset="0"/>
                <a:cs typeface="Times New Roman" pitchFamily="18" charset="0"/>
              </a:rPr>
              <a:t> these two leaders met the Pope and submitted to him a request for the unification of  the divided groups. The Pope appointed </a:t>
            </a:r>
            <a:r>
              <a:rPr lang="en-US" sz="2300" dirty="0" err="1">
                <a:solidFill>
                  <a:schemeClr val="tx1"/>
                </a:solidFill>
                <a:latin typeface="Arial Narrow" pitchFamily="34" charset="0"/>
                <a:cs typeface="Times New Roman" pitchFamily="18" charset="0"/>
              </a:rPr>
              <a:t>Kariyattil</a:t>
            </a:r>
            <a:r>
              <a:rPr lang="en-US" sz="2300" dirty="0">
                <a:solidFill>
                  <a:schemeClr val="tx1"/>
                </a:solidFill>
                <a:latin typeface="Arial Narrow" pitchFamily="34" charset="0"/>
                <a:cs typeface="Times New Roman" pitchFamily="18" charset="0"/>
              </a:rPr>
              <a:t> </a:t>
            </a:r>
            <a:r>
              <a:rPr lang="en-US" sz="2300" dirty="0" err="1">
                <a:solidFill>
                  <a:schemeClr val="tx1"/>
                </a:solidFill>
                <a:latin typeface="Arial Narrow" pitchFamily="34" charset="0"/>
                <a:cs typeface="Times New Roman" pitchFamily="18" charset="0"/>
              </a:rPr>
              <a:t>Ouseph</a:t>
            </a:r>
            <a:r>
              <a:rPr lang="en-US" sz="2300" dirty="0">
                <a:solidFill>
                  <a:schemeClr val="tx1"/>
                </a:solidFill>
                <a:latin typeface="Arial Narrow" pitchFamily="34" charset="0"/>
                <a:cs typeface="Times New Roman" pitchFamily="18" charset="0"/>
              </a:rPr>
              <a:t> </a:t>
            </a:r>
            <a:r>
              <a:rPr lang="en-US" sz="2300" dirty="0" err="1">
                <a:solidFill>
                  <a:schemeClr val="tx1"/>
                </a:solidFill>
                <a:latin typeface="Arial Narrow" pitchFamily="34" charset="0"/>
                <a:cs typeface="Times New Roman" pitchFamily="18" charset="0"/>
              </a:rPr>
              <a:t>Malpan</a:t>
            </a:r>
            <a:r>
              <a:rPr lang="en-US" sz="2300" dirty="0">
                <a:solidFill>
                  <a:schemeClr val="tx1"/>
                </a:solidFill>
                <a:latin typeface="Arial Narrow" pitchFamily="34" charset="0"/>
                <a:cs typeface="Times New Roman" pitchFamily="18" charset="0"/>
              </a:rPr>
              <a:t> as the Metropolitan of the diocese of </a:t>
            </a:r>
            <a:r>
              <a:rPr lang="en-US" sz="2300" dirty="0" err="1">
                <a:solidFill>
                  <a:schemeClr val="tx1"/>
                </a:solidFill>
                <a:latin typeface="Arial Narrow" pitchFamily="34" charset="0"/>
                <a:cs typeface="Times New Roman" pitchFamily="18" charset="0"/>
              </a:rPr>
              <a:t>Kodungallur</a:t>
            </a:r>
            <a:r>
              <a:rPr lang="en-US" sz="2300" dirty="0">
                <a:solidFill>
                  <a:schemeClr val="tx1"/>
                </a:solidFill>
                <a:latin typeface="Arial Narrow" pitchFamily="34" charset="0"/>
                <a:cs typeface="Times New Roman" pitchFamily="18" charset="0"/>
              </a:rPr>
              <a:t> on 17th February 1783, but unfortunately he died in Goa on his return journey.   '</a:t>
            </a:r>
            <a:r>
              <a:rPr lang="en-US" sz="2300" dirty="0" err="1">
                <a:solidFill>
                  <a:schemeClr val="tx1"/>
                </a:solidFill>
                <a:latin typeface="Arial Narrow" pitchFamily="34" charset="0"/>
                <a:cs typeface="Times New Roman" pitchFamily="18" charset="0"/>
              </a:rPr>
              <a:t>Varthamana</a:t>
            </a:r>
            <a:r>
              <a:rPr lang="en-US" sz="2300" dirty="0">
                <a:solidFill>
                  <a:schemeClr val="tx1"/>
                </a:solidFill>
                <a:latin typeface="Arial Narrow" pitchFamily="34" charset="0"/>
                <a:cs typeface="Times New Roman" pitchFamily="18" charset="0"/>
              </a:rPr>
              <a:t> </a:t>
            </a:r>
            <a:r>
              <a:rPr lang="en-US" sz="2300" dirty="0" err="1">
                <a:solidFill>
                  <a:schemeClr val="tx1"/>
                </a:solidFill>
                <a:latin typeface="Arial Narrow" pitchFamily="34" charset="0"/>
                <a:cs typeface="Times New Roman" pitchFamily="18" charset="0"/>
              </a:rPr>
              <a:t>Pusthakam</a:t>
            </a:r>
            <a:r>
              <a:rPr lang="en-US" sz="2300" dirty="0">
                <a:solidFill>
                  <a:schemeClr val="tx1"/>
                </a:solidFill>
                <a:latin typeface="Arial Narrow" pitchFamily="34" charset="0"/>
                <a:cs typeface="Times New Roman" pitchFamily="18" charset="0"/>
              </a:rPr>
              <a:t>' by </a:t>
            </a:r>
            <a:r>
              <a:rPr lang="en-US" sz="2300" dirty="0" err="1">
                <a:solidFill>
                  <a:schemeClr val="tx1"/>
                </a:solidFill>
                <a:latin typeface="Arial Narrow" pitchFamily="34" charset="0"/>
                <a:cs typeface="Times New Roman" pitchFamily="18" charset="0"/>
              </a:rPr>
              <a:t>Paremmakal</a:t>
            </a:r>
            <a:r>
              <a:rPr lang="en-US" sz="2300" dirty="0">
                <a:solidFill>
                  <a:schemeClr val="tx1"/>
                </a:solidFill>
                <a:latin typeface="Arial Narrow" pitchFamily="34" charset="0"/>
                <a:cs typeface="Times New Roman" pitchFamily="18" charset="0"/>
              </a:rPr>
              <a:t> </a:t>
            </a:r>
            <a:r>
              <a:rPr lang="en-US" sz="2300" dirty="0" err="1">
                <a:solidFill>
                  <a:schemeClr val="tx1"/>
                </a:solidFill>
                <a:latin typeface="Arial Narrow" pitchFamily="34" charset="0"/>
                <a:cs typeface="Times New Roman" pitchFamily="18" charset="0"/>
              </a:rPr>
              <a:t>Thomma</a:t>
            </a:r>
            <a:r>
              <a:rPr lang="en-US" sz="2300" dirty="0">
                <a:solidFill>
                  <a:schemeClr val="tx1"/>
                </a:solidFill>
                <a:latin typeface="Arial Narrow" pitchFamily="34" charset="0"/>
                <a:cs typeface="Times New Roman" pitchFamily="18" charset="0"/>
              </a:rPr>
              <a:t> </a:t>
            </a:r>
            <a:r>
              <a:rPr lang="en-US" sz="2300" dirty="0" err="1">
                <a:solidFill>
                  <a:schemeClr val="tx1"/>
                </a:solidFill>
                <a:latin typeface="Arial Narrow" pitchFamily="34" charset="0"/>
                <a:cs typeface="Times New Roman" pitchFamily="18" charset="0"/>
              </a:rPr>
              <a:t>Kathanar</a:t>
            </a:r>
            <a:r>
              <a:rPr lang="en-US" sz="2300" dirty="0">
                <a:solidFill>
                  <a:schemeClr val="tx1"/>
                </a:solidFill>
                <a:latin typeface="Arial Narrow" pitchFamily="34" charset="0"/>
                <a:cs typeface="Times New Roman" pitchFamily="18" charset="0"/>
              </a:rPr>
              <a:t> is a travelogue on their visit to Rome. The body of the </a:t>
            </a:r>
            <a:r>
              <a:rPr lang="en-US" sz="2300" dirty="0" err="1">
                <a:solidFill>
                  <a:schemeClr val="tx1"/>
                </a:solidFill>
                <a:latin typeface="Arial Narrow" pitchFamily="34" charset="0"/>
                <a:cs typeface="Times New Roman" pitchFamily="18" charset="0"/>
              </a:rPr>
              <a:t>Metropolitian</a:t>
            </a:r>
            <a:r>
              <a:rPr lang="en-US" sz="2300" dirty="0">
                <a:solidFill>
                  <a:schemeClr val="tx1"/>
                </a:solidFill>
                <a:latin typeface="Arial Narrow" pitchFamily="34" charset="0"/>
                <a:cs typeface="Times New Roman" pitchFamily="18" charset="0"/>
              </a:rPr>
              <a:t> was buried in Goa, but later his mortal remains were transferred to St. Mary's Church, </a:t>
            </a:r>
            <a:r>
              <a:rPr lang="en-US" sz="2300" dirty="0" err="1">
                <a:solidFill>
                  <a:schemeClr val="tx1"/>
                </a:solidFill>
                <a:latin typeface="Arial Narrow" pitchFamily="34" charset="0"/>
                <a:cs typeface="Times New Roman" pitchFamily="18" charset="0"/>
              </a:rPr>
              <a:t>Alangad</a:t>
            </a:r>
            <a:r>
              <a:rPr lang="en-US" sz="2300" dirty="0">
                <a:solidFill>
                  <a:schemeClr val="tx1"/>
                </a:solidFill>
                <a:latin typeface="Arial Narrow" pitchFamily="34" charset="0"/>
                <a:cs typeface="Times New Roman" pitchFamily="18" charset="0"/>
              </a:rPr>
              <a:t>, and buried there.</a:t>
            </a:r>
          </a:p>
        </p:txBody>
      </p:sp>
      <p:sp>
        <p:nvSpPr>
          <p:cNvPr id="16" name="L-Shape 15"/>
          <p:cNvSpPr/>
          <p:nvPr/>
        </p:nvSpPr>
        <p:spPr>
          <a:xfrm>
            <a:off x="86106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Shape 16"/>
          <p:cNvSpPr/>
          <p:nvPr/>
        </p:nvSpPr>
        <p:spPr>
          <a:xfrm rot="5400000">
            <a:off x="86106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Shape 17"/>
          <p:cNvSpPr/>
          <p:nvPr/>
        </p:nvSpPr>
        <p:spPr>
          <a:xfrm rot="10800000">
            <a:off x="762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Shape 18"/>
          <p:cNvSpPr/>
          <p:nvPr/>
        </p:nvSpPr>
        <p:spPr>
          <a:xfrm rot="16200000">
            <a:off x="762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6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6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839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839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gradFill flip="none" rotWithShape="1">
            <a:gsLst>
              <a:gs pos="0">
                <a:srgbClr val="6699FF">
                  <a:tint val="66000"/>
                  <a:satMod val="160000"/>
                </a:srgbClr>
              </a:gs>
              <a:gs pos="50000">
                <a:srgbClr val="6699FF">
                  <a:tint val="44500"/>
                  <a:satMod val="160000"/>
                </a:srgbClr>
              </a:gs>
              <a:gs pos="100000">
                <a:srgbClr val="6699FF">
                  <a:tint val="23500"/>
                  <a:satMod val="160000"/>
                </a:srgbClr>
              </a:gs>
            </a:gsLst>
            <a:lin ang="54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b="1" dirty="0">
                <a:solidFill>
                  <a:srgbClr val="FF0000"/>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381000" y="2133600"/>
            <a:ext cx="8382000" cy="2209800"/>
          </a:xfrm>
        </p:spPr>
        <p:txBody>
          <a:bodyPr>
            <a:noAutofit/>
          </a:bodyPr>
          <a:lstStyle/>
          <a:p>
            <a:pPr marL="347663" indent="-347663" algn="just">
              <a:buNone/>
            </a:pPr>
            <a:r>
              <a:rPr lang="en-US" sz="2600" dirty="0">
                <a:solidFill>
                  <a:schemeClr val="tx1"/>
                </a:solidFill>
                <a:latin typeface="Arial Narrow" pitchFamily="34" charset="0"/>
                <a:cs typeface="Times New Roman" pitchFamily="18" charset="0"/>
              </a:rPr>
              <a:t>1.	The Catholic Church is the fellowship of the individual Churches. Explain.</a:t>
            </a:r>
          </a:p>
          <a:p>
            <a:pPr marL="347663" indent="-347663" algn="just">
              <a:buNone/>
            </a:pPr>
            <a:r>
              <a:rPr lang="en-US" sz="2600" dirty="0">
                <a:solidFill>
                  <a:schemeClr val="tx1"/>
                </a:solidFill>
                <a:latin typeface="Arial Narrow" pitchFamily="34" charset="0"/>
                <a:cs typeface="Times New Roman" pitchFamily="18" charset="0"/>
              </a:rPr>
              <a:t>2.	What are the factors that constitute the basis of the Church's fellowship and unity?</a:t>
            </a:r>
          </a:p>
          <a:p>
            <a:pPr marL="347663" indent="-347663" algn="just">
              <a:buNone/>
            </a:pPr>
            <a:r>
              <a:rPr lang="en-US" sz="2600" dirty="0">
                <a:solidFill>
                  <a:schemeClr val="tx1"/>
                </a:solidFill>
                <a:latin typeface="Arial Narrow" pitchFamily="34" charset="0"/>
                <a:cs typeface="Times New Roman" pitchFamily="18" charset="0"/>
              </a:rPr>
              <a:t>3.	Which are the main liturgical traditions in the Catholic Church?</a:t>
            </a:r>
          </a:p>
          <a:p>
            <a:pPr marL="347663" indent="-347663" algn="just">
              <a:buNone/>
            </a:pPr>
            <a:r>
              <a:rPr lang="en-US" sz="2600" dirty="0">
                <a:solidFill>
                  <a:schemeClr val="tx1"/>
                </a:solidFill>
                <a:latin typeface="Arial Narrow" pitchFamily="34" charset="0"/>
                <a:cs typeface="Times New Roman" pitchFamily="18" charset="0"/>
              </a:rPr>
              <a:t>4.	To which liturgical tradition does the Syro - Malabar Church belong?</a:t>
            </a:r>
          </a:p>
          <a:p>
            <a:pPr marL="347663" indent="-347663" algn="just">
              <a:buNone/>
            </a:pPr>
            <a:r>
              <a:rPr lang="en-US" sz="2600" dirty="0">
                <a:solidFill>
                  <a:schemeClr val="tx1"/>
                </a:solidFill>
                <a:latin typeface="Arial Narrow" pitchFamily="34" charset="0"/>
                <a:cs typeface="Times New Roman" pitchFamily="18" charset="0"/>
              </a:rPr>
              <a:t>5.	On what basis are the individual Churches formed?</a:t>
            </a:r>
          </a:p>
        </p:txBody>
      </p:sp>
      <p:sp>
        <p:nvSpPr>
          <p:cNvPr id="7" name="Rectangle 6"/>
          <p:cNvSpPr/>
          <p:nvPr/>
        </p:nvSpPr>
        <p:spPr>
          <a:xfrm>
            <a:off x="0" y="15240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5240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83793"/>
            <a:ext cx="9144000" cy="1092607"/>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LESSON 11</a:t>
            </a:r>
          </a:p>
          <a:p>
            <a:pPr algn="ctr"/>
            <a:r>
              <a:rPr lang="en-US" sz="3500" b="1" dirty="0">
                <a:solidFill>
                  <a:srgbClr val="FF0000"/>
                </a:solidFill>
                <a:latin typeface="Cooper Std Black" pitchFamily="18" charset="0"/>
                <a:cs typeface="Times New Roman" pitchFamily="18" charset="0"/>
              </a:rPr>
              <a:t>THE CHURCH IS ONE</a:t>
            </a:r>
            <a:endParaRPr lang="en-US" sz="3500" b="1" dirty="0">
              <a:latin typeface="Cooper Std Black" pitchFamily="18" charset="0"/>
              <a:cs typeface="Times New Roman" pitchFamily="18" charset="0"/>
            </a:endParaRPr>
          </a:p>
        </p:txBody>
      </p:sp>
      <p:pic>
        <p:nvPicPr>
          <p:cNvPr id="1027" name="Picture 3" descr="I:\CLASS 8\LESSON 11\IMAGE\1.jpg"/>
          <p:cNvPicPr>
            <a:picLocks noChangeAspect="1" noChangeArrowheads="1"/>
          </p:cNvPicPr>
          <p:nvPr/>
        </p:nvPicPr>
        <p:blipFill>
          <a:blip r:embed="rId2" cstate="print"/>
          <a:srcRect/>
          <a:stretch>
            <a:fillRect/>
          </a:stretch>
        </p:blipFill>
        <p:spPr bwMode="auto">
          <a:xfrm>
            <a:off x="457200" y="1981200"/>
            <a:ext cx="8263467" cy="4648200"/>
          </a:xfrm>
          <a:prstGeom prst="rect">
            <a:avLst/>
          </a:prstGeom>
          <a:noFill/>
        </p:spPr>
      </p:pic>
    </p:spTree>
    <p:extLst>
      <p:ext uri="{BB962C8B-B14F-4D97-AF65-F5344CB8AC3E}">
        <p14:creationId xmlns:p14="http://schemas.microsoft.com/office/powerpoint/2010/main" xmlns=""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3886200" y="926098"/>
            <a:ext cx="5105400" cy="5093702"/>
          </a:xfrm>
          <a:prstGeom prst="rect">
            <a:avLst/>
          </a:prstGeom>
          <a:noFill/>
        </p:spPr>
        <p:txBody>
          <a:bodyPr wrap="square" rtlCol="0">
            <a:spAutoFit/>
          </a:bodyPr>
          <a:lstStyle/>
          <a:p>
            <a:pPr algn="just"/>
            <a:r>
              <a:rPr lang="en-US" sz="2500" dirty="0">
                <a:latin typeface="Arial Narrow" pitchFamily="34" charset="0"/>
                <a:cs typeface="Times New Roman" pitchFamily="18" charset="0"/>
              </a:rPr>
              <a:t>	Jesus said, </a:t>
            </a:r>
            <a:r>
              <a:rPr lang="en-US" sz="2500" dirty="0">
                <a:solidFill>
                  <a:srgbClr val="FF00FF"/>
                </a:solidFill>
                <a:latin typeface="Arial Narrow" pitchFamily="34" charset="0"/>
                <a:cs typeface="Times New Roman" pitchFamily="18" charset="0"/>
              </a:rPr>
              <a:t>“I am the true vine and my Father is the vinedresser. Every branch of mine that bears no fruit, he takes away, and every branch that does bear fruit he prunes, that it may bear more fruit. You are already made clean by the word which I have spoken to you. Abide in me and I in you… He who abides in me and I in him, he it is that bears much fruit, for apart from me you can do nothing.” </a:t>
            </a:r>
            <a:r>
              <a:rPr lang="en-US" sz="2500" dirty="0">
                <a:latin typeface="Arial Narrow" pitchFamily="34" charset="0"/>
                <a:cs typeface="Times New Roman" pitchFamily="18" charset="0"/>
              </a:rPr>
              <a:t>(Jn. 15:1-5). Jesus wants that those who believe in him shall be close to him as branches to a vine.</a:t>
            </a:r>
          </a:p>
        </p:txBody>
      </p:sp>
      <p:pic>
        <p:nvPicPr>
          <p:cNvPr id="4" name="Picture 2" descr="C:\Users\user\Desktop\Bitmap in Page 68-72(Lesson 11).cdr.jpg"/>
          <p:cNvPicPr>
            <a:picLocks noChangeAspect="1" noChangeArrowheads="1"/>
          </p:cNvPicPr>
          <p:nvPr/>
        </p:nvPicPr>
        <p:blipFill>
          <a:blip r:embed="rId2" cstate="print"/>
          <a:srcRect/>
          <a:stretch>
            <a:fillRect/>
          </a:stretch>
        </p:blipFill>
        <p:spPr bwMode="auto">
          <a:xfrm>
            <a:off x="0" y="685800"/>
            <a:ext cx="3699134" cy="54864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 y="609600"/>
            <a:ext cx="8763000" cy="5693866"/>
          </a:xfrm>
          <a:prstGeom prst="rect">
            <a:avLst/>
          </a:prstGeom>
          <a:noFill/>
        </p:spPr>
        <p:txBody>
          <a:bodyPr wrap="square" rtlCol="0">
            <a:spAutoFit/>
          </a:bodyPr>
          <a:lstStyle/>
          <a:p>
            <a:pPr algn="just"/>
            <a:r>
              <a:rPr lang="en-US" sz="2600" dirty="0">
                <a:latin typeface="Arial Narrow" pitchFamily="34" charset="0"/>
                <a:cs typeface="Times New Roman" pitchFamily="18" charset="0"/>
              </a:rPr>
              <a:t>	Jesus established the Church on the foundation of the apostles. Jesus wants that all those who are redeemed by his blood should remain one in this Church. Jesus who laid down his life to gather into one flock the scattered children of God, does not wish to sanctify and redeem people individually, cut off from others of the same faith. </a:t>
            </a:r>
            <a:r>
              <a:rPr lang="en-US" sz="2600" dirty="0">
                <a:solidFill>
                  <a:srgbClr val="00B0F0"/>
                </a:solidFill>
                <a:latin typeface="Arial Narrow" pitchFamily="34" charset="0"/>
                <a:cs typeface="Times New Roman" pitchFamily="18" charset="0"/>
              </a:rPr>
              <a:t>He willed to make them into one people so that they might know him in truth and serve him in holiness. </a:t>
            </a:r>
            <a:r>
              <a:rPr lang="en-US" sz="2600" dirty="0">
                <a:latin typeface="Arial Narrow" pitchFamily="34" charset="0"/>
                <a:cs typeface="Times New Roman" pitchFamily="18" charset="0"/>
              </a:rPr>
              <a:t>(LG. 9). </a:t>
            </a:r>
            <a:r>
              <a:rPr lang="en-US" sz="2600" dirty="0">
                <a:solidFill>
                  <a:srgbClr val="FF00FF"/>
                </a:solidFill>
                <a:latin typeface="Arial Narrow" pitchFamily="34" charset="0"/>
                <a:cs typeface="Times New Roman" pitchFamily="18" charset="0"/>
              </a:rPr>
              <a:t>In the priestly prayer he offered, he prayed to his Father that just as he and his Father are one, those who believe in him should be one (Jn. 17:21). Jesus wants to unite us to his Father and the Holy Spirit. It is his wish that all people should join the fellowship.</a:t>
            </a:r>
            <a:r>
              <a:rPr lang="en-US" sz="2600" dirty="0">
                <a:latin typeface="Arial Narrow" pitchFamily="34" charset="0"/>
                <a:cs typeface="Times New Roman" pitchFamily="18" charset="0"/>
              </a:rPr>
              <a:t> It is for this purpose that he established the Church. He says, “And I have other sheep, that are not of this fold; I must bring them also and they will heed my voice. So there shall be one flock, one shepherd.” (Jn. 10:16).</a:t>
            </a:r>
          </a:p>
        </p:txBody>
      </p:sp>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28600"/>
            <a:ext cx="9144000" cy="1169551"/>
          </a:xfrm>
          <a:prstGeom prst="rect">
            <a:avLst/>
          </a:prstGeom>
          <a:noFill/>
        </p:spPr>
        <p:txBody>
          <a:bodyPr wrap="square" rtlCol="0">
            <a:spAutoFit/>
          </a:bodyPr>
          <a:lstStyle/>
          <a:p>
            <a:pPr algn="ctr"/>
            <a:r>
              <a:rPr lang="en-US" sz="3400" b="1" dirty="0">
                <a:solidFill>
                  <a:srgbClr val="FF0000"/>
                </a:solidFill>
                <a:latin typeface="Cooper Std Black" pitchFamily="18" charset="0"/>
                <a:cs typeface="Times New Roman" pitchFamily="18" charset="0"/>
              </a:rPr>
              <a:t>CHURCH, THE FELLOWSHIP OF THE BELIEVERS</a:t>
            </a:r>
          </a:p>
        </p:txBody>
      </p:sp>
      <p:sp>
        <p:nvSpPr>
          <p:cNvPr id="5" name="TextBox 4"/>
          <p:cNvSpPr txBox="1"/>
          <p:nvPr/>
        </p:nvSpPr>
        <p:spPr>
          <a:xfrm>
            <a:off x="152400" y="3733800"/>
            <a:ext cx="8839200" cy="2862322"/>
          </a:xfrm>
          <a:prstGeom prst="rect">
            <a:avLst/>
          </a:prstGeom>
          <a:noFill/>
        </p:spPr>
        <p:txBody>
          <a:bodyPr wrap="square" rtlCol="0">
            <a:spAutoFit/>
          </a:bodyPr>
          <a:lstStyle/>
          <a:p>
            <a:pPr algn="just"/>
            <a:r>
              <a:rPr lang="en-US" sz="3000" dirty="0">
                <a:latin typeface="Arial Narrow" pitchFamily="34" charset="0"/>
                <a:cs typeface="Times New Roman" pitchFamily="18" charset="0"/>
              </a:rPr>
              <a:t>	Fellowship was the distinguishing mark of those who responded to the preaching of the apostles in the early Church. They participated joyfully, in the preaching of the apostles, fellowship, the breaking of bread and the prayers. They were also happy to share with others what they had. </a:t>
            </a:r>
            <a:r>
              <a:rPr lang="en-US" sz="3000" dirty="0">
                <a:solidFill>
                  <a:srgbClr val="FF00FF"/>
                </a:solidFill>
                <a:latin typeface="Arial Narrow" pitchFamily="34" charset="0"/>
                <a:cs typeface="Times New Roman" pitchFamily="18" charset="0"/>
              </a:rPr>
              <a:t>Fellowship</a:t>
            </a:r>
            <a:r>
              <a:rPr lang="en-US" sz="3000" dirty="0">
                <a:latin typeface="Arial Narrow" pitchFamily="34" charset="0"/>
                <a:cs typeface="Times New Roman" pitchFamily="18" charset="0"/>
              </a:rPr>
              <a:t> is known in the Greek language in </a:t>
            </a:r>
            <a:r>
              <a:rPr lang="en-US" sz="3000" dirty="0">
                <a:solidFill>
                  <a:srgbClr val="FF00FF"/>
                </a:solidFill>
                <a:latin typeface="Arial Narrow" pitchFamily="34" charset="0"/>
                <a:cs typeface="Times New Roman" pitchFamily="18" charset="0"/>
              </a:rPr>
              <a:t>'</a:t>
            </a:r>
            <a:r>
              <a:rPr lang="en-US" sz="3000" dirty="0" err="1">
                <a:solidFill>
                  <a:srgbClr val="FF00FF"/>
                </a:solidFill>
                <a:latin typeface="Arial Narrow" pitchFamily="34" charset="0"/>
                <a:cs typeface="Times New Roman" pitchFamily="18" charset="0"/>
              </a:rPr>
              <a:t>Koinonia</a:t>
            </a:r>
            <a:r>
              <a:rPr lang="en-US" sz="3000" dirty="0">
                <a:solidFill>
                  <a:srgbClr val="FF00FF"/>
                </a:solidFill>
                <a:latin typeface="Arial Narrow" pitchFamily="34" charset="0"/>
                <a:cs typeface="Times New Roman" pitchFamily="18" charset="0"/>
              </a:rPr>
              <a:t>.'</a:t>
            </a:r>
          </a:p>
        </p:txBody>
      </p:sp>
      <p:pic>
        <p:nvPicPr>
          <p:cNvPr id="2050" name="Picture 2" descr="C:\Users\user\Desktop\2_image_1389250480_458638_childrensworship.jpg"/>
          <p:cNvPicPr>
            <a:picLocks noChangeAspect="1" noChangeArrowheads="1"/>
          </p:cNvPicPr>
          <p:nvPr/>
        </p:nvPicPr>
        <p:blipFill>
          <a:blip r:embed="rId2" cstate="print"/>
          <a:srcRect/>
          <a:stretch>
            <a:fillRect/>
          </a:stretch>
        </p:blipFill>
        <p:spPr bwMode="auto">
          <a:xfrm>
            <a:off x="5486400" y="1371600"/>
            <a:ext cx="2057400" cy="2057400"/>
          </a:xfrm>
          <a:prstGeom prst="rect">
            <a:avLst/>
          </a:prstGeom>
          <a:noFill/>
        </p:spPr>
      </p:pic>
      <p:pic>
        <p:nvPicPr>
          <p:cNvPr id="6" name="Picture 2" descr="I:\CLASS 8\LESSON 11\IMAGE\3.jpg"/>
          <p:cNvPicPr>
            <a:picLocks noChangeAspect="1" noChangeArrowheads="1"/>
          </p:cNvPicPr>
          <p:nvPr/>
        </p:nvPicPr>
        <p:blipFill>
          <a:blip r:embed="rId3" cstate="print"/>
          <a:srcRect/>
          <a:stretch>
            <a:fillRect/>
          </a:stretch>
        </p:blipFill>
        <p:spPr bwMode="auto">
          <a:xfrm>
            <a:off x="1600200" y="1371600"/>
            <a:ext cx="3657600" cy="20574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28600"/>
            <a:ext cx="9144000" cy="615553"/>
          </a:xfrm>
          <a:prstGeom prst="rect">
            <a:avLst/>
          </a:prstGeom>
          <a:noFill/>
        </p:spPr>
        <p:txBody>
          <a:bodyPr wrap="square" rtlCol="0">
            <a:spAutoFit/>
          </a:bodyPr>
          <a:lstStyle/>
          <a:p>
            <a:pPr algn="ctr"/>
            <a:r>
              <a:rPr lang="en-US" sz="3400" b="1" dirty="0">
                <a:solidFill>
                  <a:srgbClr val="FF0000"/>
                </a:solidFill>
                <a:latin typeface="Cooper Std Black" pitchFamily="18" charset="0"/>
                <a:cs typeface="Times New Roman" pitchFamily="18" charset="0"/>
              </a:rPr>
              <a:t>UNITY IN FAITH</a:t>
            </a:r>
          </a:p>
        </p:txBody>
      </p:sp>
      <p:sp>
        <p:nvSpPr>
          <p:cNvPr id="5" name="TextBox 4"/>
          <p:cNvSpPr txBox="1"/>
          <p:nvPr/>
        </p:nvSpPr>
        <p:spPr>
          <a:xfrm>
            <a:off x="4114800" y="1219200"/>
            <a:ext cx="4876800" cy="5262979"/>
          </a:xfrm>
          <a:prstGeom prst="rect">
            <a:avLst/>
          </a:prstGeom>
          <a:noFill/>
        </p:spPr>
        <p:txBody>
          <a:bodyPr wrap="square" rtlCol="0">
            <a:spAutoFit/>
          </a:bodyPr>
          <a:lstStyle/>
          <a:p>
            <a:pPr algn="just"/>
            <a:r>
              <a:rPr lang="en-US" sz="2800" dirty="0">
                <a:latin typeface="Arial Narrow" pitchFamily="34" charset="0"/>
                <a:cs typeface="Times New Roman" pitchFamily="18" charset="0"/>
              </a:rPr>
              <a:t>	</a:t>
            </a:r>
            <a:r>
              <a:rPr lang="en-US" sz="2800" dirty="0">
                <a:solidFill>
                  <a:srgbClr val="FF00FF"/>
                </a:solidFill>
                <a:latin typeface="Arial Narrow" pitchFamily="34" charset="0"/>
                <a:cs typeface="Times New Roman" pitchFamily="18" charset="0"/>
              </a:rPr>
              <a:t>Fundamentally, it is faith that makes the Church a fellowship.</a:t>
            </a:r>
            <a:r>
              <a:rPr lang="en-US" sz="2800" dirty="0">
                <a:latin typeface="Arial Narrow" pitchFamily="34" charset="0"/>
                <a:cs typeface="Times New Roman" pitchFamily="18" charset="0"/>
              </a:rPr>
              <a:t> Our faith is in Triune God, the Father, the Son and the Holy Spirit as revealed by Jesus. It is the faith in the salvation, made real by the Son of God, who was sent by the Father, for the redemption of the world and completed by the Holy Spirit. Thus all the believers are united in one Spirit through one Lord, one faith and one baptism.</a:t>
            </a:r>
            <a:endParaRPr lang="en-US" sz="2800" dirty="0">
              <a:solidFill>
                <a:srgbClr val="FF00FF"/>
              </a:solidFill>
              <a:latin typeface="Arial Narrow" pitchFamily="34" charset="0"/>
              <a:cs typeface="Times New Roman" pitchFamily="18" charset="0"/>
            </a:endParaRPr>
          </a:p>
        </p:txBody>
      </p:sp>
      <p:pic>
        <p:nvPicPr>
          <p:cNvPr id="3074" name="Picture 2" descr="I:\holy-ghost6.jpg"/>
          <p:cNvPicPr>
            <a:picLocks noChangeAspect="1" noChangeArrowheads="1"/>
          </p:cNvPicPr>
          <p:nvPr/>
        </p:nvPicPr>
        <p:blipFill>
          <a:blip r:embed="rId2" cstate="print"/>
          <a:srcRect/>
          <a:stretch>
            <a:fillRect/>
          </a:stretch>
        </p:blipFill>
        <p:spPr bwMode="auto">
          <a:xfrm>
            <a:off x="-1" y="1295400"/>
            <a:ext cx="3891473" cy="52578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28600"/>
            <a:ext cx="9144000" cy="615553"/>
          </a:xfrm>
          <a:prstGeom prst="rect">
            <a:avLst/>
          </a:prstGeom>
          <a:noFill/>
        </p:spPr>
        <p:txBody>
          <a:bodyPr wrap="square" rtlCol="0">
            <a:spAutoFit/>
          </a:bodyPr>
          <a:lstStyle/>
          <a:p>
            <a:pPr algn="ctr"/>
            <a:r>
              <a:rPr lang="en-US" sz="3400" b="1" dirty="0">
                <a:solidFill>
                  <a:srgbClr val="FF0000"/>
                </a:solidFill>
                <a:latin typeface="Cooper Std Black" pitchFamily="18" charset="0"/>
                <a:cs typeface="Times New Roman" pitchFamily="18" charset="0"/>
              </a:rPr>
              <a:t>UNITY IN SACRAMENTS</a:t>
            </a:r>
          </a:p>
        </p:txBody>
      </p:sp>
      <p:sp>
        <p:nvSpPr>
          <p:cNvPr id="5" name="TextBox 4"/>
          <p:cNvSpPr txBox="1"/>
          <p:nvPr/>
        </p:nvSpPr>
        <p:spPr>
          <a:xfrm>
            <a:off x="152400" y="2735282"/>
            <a:ext cx="8839200" cy="3970318"/>
          </a:xfrm>
          <a:prstGeom prst="rect">
            <a:avLst/>
          </a:prstGeom>
          <a:noFill/>
        </p:spPr>
        <p:txBody>
          <a:bodyPr wrap="square" rtlCol="0">
            <a:spAutoFit/>
          </a:bodyPr>
          <a:lstStyle/>
          <a:p>
            <a:pPr algn="just"/>
            <a:r>
              <a:rPr lang="en-US" sz="2800" dirty="0">
                <a:latin typeface="Arial Narrow" pitchFamily="34" charset="0"/>
                <a:cs typeface="Times New Roman" pitchFamily="18" charset="0"/>
              </a:rPr>
              <a:t>	</a:t>
            </a:r>
            <a:r>
              <a:rPr lang="en-US" sz="2800" dirty="0">
                <a:solidFill>
                  <a:srgbClr val="FF00FF"/>
                </a:solidFill>
                <a:latin typeface="Arial Narrow" pitchFamily="34" charset="0"/>
                <a:cs typeface="Times New Roman" pitchFamily="18" charset="0"/>
              </a:rPr>
              <a:t>Having been made into one body with Jesus through baptism, we are nourished by the Holy Eucharist and other sacraments.</a:t>
            </a:r>
            <a:r>
              <a:rPr lang="en-US" sz="2800" dirty="0">
                <a:latin typeface="Arial Narrow" pitchFamily="34" charset="0"/>
                <a:cs typeface="Times New Roman" pitchFamily="18" charset="0"/>
              </a:rPr>
              <a:t> St. Paul says that the cup of blessing that we share is a participation in the blood of Christ and the bread that we break is a participation in the body of Christ (1 Cor. 10:16-17). </a:t>
            </a:r>
            <a:r>
              <a:rPr lang="en-US" sz="2800" dirty="0">
                <a:solidFill>
                  <a:srgbClr val="00B0F0"/>
                </a:solidFill>
                <a:latin typeface="Arial Narrow" pitchFamily="34" charset="0"/>
                <a:cs typeface="Times New Roman" pitchFamily="18" charset="0"/>
              </a:rPr>
              <a:t>The Church is the fellowship of those who participate in the one and the same life by participating on the same spiritual drink and the same spiritual food. Thus the members of the Church are united through one baptism and one bread for all</a:t>
            </a:r>
            <a:r>
              <a:rPr lang="en-US" sz="2800" dirty="0">
                <a:latin typeface="Arial Narrow" pitchFamily="34" charset="0"/>
                <a:cs typeface="Times New Roman" pitchFamily="18" charset="0"/>
              </a:rPr>
              <a:t> (1 Cor. 10:3-4).</a:t>
            </a:r>
          </a:p>
        </p:txBody>
      </p:sp>
      <p:pic>
        <p:nvPicPr>
          <p:cNvPr id="4099" name="Picture 3" descr="I:\CLASS 8\LESSON 11\IMAGE\5.jpg"/>
          <p:cNvPicPr>
            <a:picLocks noChangeAspect="1" noChangeArrowheads="1"/>
          </p:cNvPicPr>
          <p:nvPr/>
        </p:nvPicPr>
        <p:blipFill>
          <a:blip r:embed="rId2" cstate="print"/>
          <a:srcRect/>
          <a:stretch>
            <a:fillRect/>
          </a:stretch>
        </p:blipFill>
        <p:spPr bwMode="auto">
          <a:xfrm>
            <a:off x="228600" y="885826"/>
            <a:ext cx="3166532" cy="1781174"/>
          </a:xfrm>
          <a:prstGeom prst="rect">
            <a:avLst/>
          </a:prstGeom>
          <a:noFill/>
        </p:spPr>
      </p:pic>
      <p:pic>
        <p:nvPicPr>
          <p:cNvPr id="4100" name="Picture 4" descr="C:\Users\user\Desktop\Sacraments.jpg"/>
          <p:cNvPicPr>
            <a:picLocks noChangeAspect="1" noChangeArrowheads="1"/>
          </p:cNvPicPr>
          <p:nvPr/>
        </p:nvPicPr>
        <p:blipFill>
          <a:blip r:embed="rId3" cstate="print"/>
          <a:srcRect/>
          <a:stretch>
            <a:fillRect/>
          </a:stretch>
        </p:blipFill>
        <p:spPr bwMode="auto">
          <a:xfrm>
            <a:off x="3395132" y="883428"/>
            <a:ext cx="5492452" cy="1783571"/>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07258"/>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UNITY IN APOSTLESHIP</a:t>
            </a:r>
          </a:p>
        </p:txBody>
      </p:sp>
      <p:sp>
        <p:nvSpPr>
          <p:cNvPr id="5" name="TextBox 4"/>
          <p:cNvSpPr txBox="1"/>
          <p:nvPr/>
        </p:nvSpPr>
        <p:spPr>
          <a:xfrm>
            <a:off x="152400" y="3150781"/>
            <a:ext cx="8839200" cy="3554819"/>
          </a:xfrm>
          <a:prstGeom prst="rect">
            <a:avLst/>
          </a:prstGeom>
          <a:noFill/>
        </p:spPr>
        <p:txBody>
          <a:bodyPr wrap="square" rtlCol="0">
            <a:spAutoFit/>
          </a:bodyPr>
          <a:lstStyle/>
          <a:p>
            <a:pPr algn="just"/>
            <a:r>
              <a:rPr lang="en-US" sz="2500" dirty="0">
                <a:latin typeface="Arial Narrow" pitchFamily="34" charset="0"/>
                <a:cs typeface="Times New Roman" pitchFamily="18" charset="0"/>
              </a:rPr>
              <a:t>	Jesus formed the Church through the apostles whom he chose, anointed in the Spirit and sent to preach and baptize. He wanted the Church to be led, sanctified and instructed  by the apostles and those who took their place after them, the Bishops. </a:t>
            </a:r>
            <a:r>
              <a:rPr lang="en-US" sz="2500" dirty="0">
                <a:solidFill>
                  <a:srgbClr val="FF00FF"/>
                </a:solidFill>
                <a:latin typeface="Arial Narrow" pitchFamily="34" charset="0"/>
                <a:cs typeface="Times New Roman" pitchFamily="18" charset="0"/>
              </a:rPr>
              <a:t>Fellowship with the apostles and the Bishops is essential for maintaining the fellowship of the believers in the Church. This is called unity in apostleship. The believers who are united like this have one faith, one sacrament and one apostolic </a:t>
            </a:r>
            <a:r>
              <a:rPr lang="en-US" sz="2500" dirty="0">
                <a:latin typeface="Arial Narrow" pitchFamily="34" charset="0"/>
                <a:cs typeface="Times New Roman" pitchFamily="18" charset="0"/>
              </a:rPr>
              <a:t>leadership. In this way all the believers are made into one body in the Holy Spirit.</a:t>
            </a:r>
          </a:p>
        </p:txBody>
      </p:sp>
      <p:pic>
        <p:nvPicPr>
          <p:cNvPr id="5122" name="Picture 2" descr="I:\CLASS 8\LESSON 11\IMAGE\2.jpg"/>
          <p:cNvPicPr>
            <a:picLocks noChangeAspect="1" noChangeArrowheads="1"/>
          </p:cNvPicPr>
          <p:nvPr/>
        </p:nvPicPr>
        <p:blipFill>
          <a:blip r:embed="rId2" cstate="print"/>
          <a:srcRect/>
          <a:stretch>
            <a:fillRect/>
          </a:stretch>
        </p:blipFill>
        <p:spPr bwMode="auto">
          <a:xfrm>
            <a:off x="2667000" y="990600"/>
            <a:ext cx="3793067" cy="21336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28600"/>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FELLOWSHIP AMONG THE CHURCHES</a:t>
            </a:r>
          </a:p>
        </p:txBody>
      </p:sp>
      <p:sp>
        <p:nvSpPr>
          <p:cNvPr id="5" name="TextBox 4"/>
          <p:cNvSpPr txBox="1"/>
          <p:nvPr/>
        </p:nvSpPr>
        <p:spPr>
          <a:xfrm>
            <a:off x="228600" y="1600200"/>
            <a:ext cx="5029200" cy="4662815"/>
          </a:xfrm>
          <a:prstGeom prst="rect">
            <a:avLst/>
          </a:prstGeom>
          <a:noFill/>
        </p:spPr>
        <p:txBody>
          <a:bodyPr wrap="square" rtlCol="0">
            <a:spAutoFit/>
          </a:bodyPr>
          <a:lstStyle/>
          <a:p>
            <a:pPr algn="just"/>
            <a:r>
              <a:rPr lang="en-US" sz="2700" dirty="0">
                <a:latin typeface="Arial Narrow" pitchFamily="34" charset="0"/>
                <a:cs typeface="Times New Roman" pitchFamily="18" charset="0"/>
              </a:rPr>
              <a:t>	The Church is the body of Christ. </a:t>
            </a:r>
            <a:r>
              <a:rPr lang="en-US" sz="2700" dirty="0">
                <a:solidFill>
                  <a:srgbClr val="FF00FF"/>
                </a:solidFill>
                <a:latin typeface="Arial Narrow" pitchFamily="34" charset="0"/>
                <a:cs typeface="Times New Roman" pitchFamily="18" charset="0"/>
              </a:rPr>
              <a:t>In the Church, the members live out their Christian life in individual Churches under one common authority of the Pope. The Catholic Church is the fellowship or communion of these Individual Churches. There exists a wonderful unity among these Churches. </a:t>
            </a:r>
            <a:r>
              <a:rPr lang="en-US" sz="2700" dirty="0">
                <a:latin typeface="Arial Narrow" pitchFamily="34" charset="0"/>
                <a:cs typeface="Times New Roman" pitchFamily="18" charset="0"/>
              </a:rPr>
              <a:t>Diversity does not affect the unity of the Church, rather it enhances it and reinforces it.</a:t>
            </a:r>
          </a:p>
        </p:txBody>
      </p:sp>
      <p:pic>
        <p:nvPicPr>
          <p:cNvPr id="6146" name="Picture 2" descr="C:\Users\user\Desktop\Bitmap in Page 68-72(Lesson 11).cdr.jpg"/>
          <p:cNvPicPr>
            <a:picLocks noChangeAspect="1" noChangeArrowheads="1"/>
          </p:cNvPicPr>
          <p:nvPr/>
        </p:nvPicPr>
        <p:blipFill>
          <a:blip r:embed="rId2" cstate="print"/>
          <a:srcRect/>
          <a:stretch>
            <a:fillRect/>
          </a:stretch>
        </p:blipFill>
        <p:spPr bwMode="auto">
          <a:xfrm>
            <a:off x="5476970" y="1524000"/>
            <a:ext cx="3667030" cy="46482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1233</TotalTime>
  <Words>264</Words>
  <Application>Microsoft Office PowerPoint</Application>
  <PresentationFormat>On-screen Show (4:3)</PresentationFormat>
  <Paragraphs>84</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Slide 10</vt:lpstr>
      <vt:lpstr>Slide 11</vt:lpstr>
      <vt:lpstr>Slide 12</vt:lpstr>
      <vt:lpstr>Word of God:  to Read and  Meditate</vt:lpstr>
      <vt:lpstr>Word of God to Remember </vt:lpstr>
      <vt:lpstr>Let us Pray</vt:lpstr>
      <vt:lpstr>My Resolution</vt:lpstr>
      <vt:lpstr>To Think with the Church</vt:lpstr>
      <vt:lpstr>To Know the Mother Church</vt:lpstr>
      <vt:lpstr>Questions</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313</cp:revision>
  <dcterms:created xsi:type="dcterms:W3CDTF">2009-12-14T09:57:33Z</dcterms:created>
  <dcterms:modified xsi:type="dcterms:W3CDTF">2015-10-16T07:10:52Z</dcterms:modified>
</cp:coreProperties>
</file>